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8D2F7-32B4-7FBA-8E8D-EB2AAFAF581C}" v="1315" dt="2026-09-15T11:48:26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Van de Peer" userId="S::eva.vandepeer@solidaris.be::b9efc881-b5d2-4fed-bde8-96c2bebaa688" providerId="AD" clId="Web-{09D8D2F7-32B4-7FBA-8E8D-EB2AAFAF581C}"/>
    <pc:docChg chg="mod addSld modSld addMainMaster delMainMaster">
      <pc:chgData name="Eva Van de Peer" userId="S::eva.vandepeer@solidaris.be::b9efc881-b5d2-4fed-bde8-96c2bebaa688" providerId="AD" clId="Web-{09D8D2F7-32B4-7FBA-8E8D-EB2AAFAF581C}" dt="2026-09-15T11:48:26.479" v="669" actId="1076"/>
      <pc:docMkLst>
        <pc:docMk/>
      </pc:docMkLst>
      <pc:sldChg chg="modSp mod modClrScheme chgLayout">
        <pc:chgData name="Eva Van de Peer" userId="S::eva.vandepeer@solidaris.be::b9efc881-b5d2-4fed-bde8-96c2bebaa688" providerId="AD" clId="Web-{09D8D2F7-32B4-7FBA-8E8D-EB2AAFAF581C}" dt="2026-09-15T07:18:42.542" v="10" actId="20577"/>
        <pc:sldMkLst>
          <pc:docMk/>
          <pc:sldMk cId="3351439039" sldId="256"/>
        </pc:sldMkLst>
        <pc:spChg chg="mod ord">
          <ac:chgData name="Eva Van de Peer" userId="S::eva.vandepeer@solidaris.be::b9efc881-b5d2-4fed-bde8-96c2bebaa688" providerId="AD" clId="Web-{09D8D2F7-32B4-7FBA-8E8D-EB2AAFAF581C}" dt="2026-09-15T07:18:42.542" v="10" actId="20577"/>
          <ac:spMkLst>
            <pc:docMk/>
            <pc:sldMk cId="3351439039" sldId="256"/>
            <ac:spMk id="2" creationId="{00000000-0000-0000-0000-000000000000}"/>
          </ac:spMkLst>
        </pc:spChg>
        <pc:spChg chg="mod ord">
          <ac:chgData name="Eva Van de Peer" userId="S::eva.vandepeer@solidaris.be::b9efc881-b5d2-4fed-bde8-96c2bebaa688" providerId="AD" clId="Web-{09D8D2F7-32B4-7FBA-8E8D-EB2AAFAF581C}" dt="2026-09-15T07:18:33.151" v="0"/>
          <ac:spMkLst>
            <pc:docMk/>
            <pc:sldMk cId="3351439039" sldId="256"/>
            <ac:spMk id="3" creationId="{00000000-0000-0000-0000-000000000000}"/>
          </ac:spMkLst>
        </pc:spChg>
      </pc:sldChg>
      <pc:sldChg chg="addSp delSp modSp new">
        <pc:chgData name="Eva Van de Peer" userId="S::eva.vandepeer@solidaris.be::b9efc881-b5d2-4fed-bde8-96c2bebaa688" providerId="AD" clId="Web-{09D8D2F7-32B4-7FBA-8E8D-EB2AAFAF581C}" dt="2026-09-15T10:07:46.355" v="217" actId="20577"/>
        <pc:sldMkLst>
          <pc:docMk/>
          <pc:sldMk cId="1506133704" sldId="257"/>
        </pc:sldMkLst>
        <pc:spChg chg="mod">
          <ac:chgData name="Eva Van de Peer" userId="S::eva.vandepeer@solidaris.be::b9efc881-b5d2-4fed-bde8-96c2bebaa688" providerId="AD" clId="Web-{09D8D2F7-32B4-7FBA-8E8D-EB2AAFAF581C}" dt="2026-09-15T09:53:18.277" v="17" actId="20577"/>
          <ac:spMkLst>
            <pc:docMk/>
            <pc:sldMk cId="1506133704" sldId="257"/>
            <ac:spMk id="2" creationId="{0E603DC5-6888-13B8-C799-0AE7215DAD2D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09:56:11.440" v="69"/>
          <ac:spMkLst>
            <pc:docMk/>
            <pc:sldMk cId="1506133704" sldId="257"/>
            <ac:spMk id="3" creationId="{A7D8733F-A2FD-1A58-7B33-C31EAA130C8B}"/>
          </ac:spMkLst>
        </pc:spChg>
        <pc:spChg chg="add del">
          <ac:chgData name="Eva Van de Peer" userId="S::eva.vandepeer@solidaris.be::b9efc881-b5d2-4fed-bde8-96c2bebaa688" providerId="AD" clId="Web-{09D8D2F7-32B4-7FBA-8E8D-EB2AAFAF581C}" dt="2026-09-15T09:56:35.097" v="72"/>
          <ac:spMkLst>
            <pc:docMk/>
            <pc:sldMk cId="1506133704" sldId="257"/>
            <ac:spMk id="8" creationId="{A9B19AB1-E53C-E814-A0DB-7479646C35BC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0:07:46.355" v="217" actId="20577"/>
          <ac:spMkLst>
            <pc:docMk/>
            <pc:sldMk cId="1506133704" sldId="257"/>
            <ac:spMk id="9" creationId="{B3313AAD-ABE3-C221-ABFD-5054C918611A}"/>
          </ac:spMkLst>
        </pc:spChg>
        <pc:picChg chg="add mod ord">
          <ac:chgData name="Eva Van de Peer" userId="S::eva.vandepeer@solidaris.be::b9efc881-b5d2-4fed-bde8-96c2bebaa688" providerId="AD" clId="Web-{09D8D2F7-32B4-7FBA-8E8D-EB2AAFAF581C}" dt="2026-09-15T09:56:14.580" v="70" actId="1076"/>
          <ac:picMkLst>
            <pc:docMk/>
            <pc:sldMk cId="1506133704" sldId="257"/>
            <ac:picMk id="7" creationId="{CEF8E094-B9DD-2AA8-A88A-C578DED08DD9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36:31.976" v="425" actId="14100"/>
        <pc:sldMkLst>
          <pc:docMk/>
          <pc:sldMk cId="2262514746" sldId="258"/>
        </pc:sldMkLst>
        <pc:spChg chg="mod">
          <ac:chgData name="Eva Van de Peer" userId="S::eva.vandepeer@solidaris.be::b9efc881-b5d2-4fed-bde8-96c2bebaa688" providerId="AD" clId="Web-{09D8D2F7-32B4-7FBA-8E8D-EB2AAFAF581C}" dt="2026-09-15T09:53:39.934" v="21" actId="20577"/>
          <ac:spMkLst>
            <pc:docMk/>
            <pc:sldMk cId="2262514746" sldId="258"/>
            <ac:spMk id="2" creationId="{72383D6C-67B9-D633-EC79-A0C3813DC2A4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3:29.502" v="133"/>
          <ac:spMkLst>
            <pc:docMk/>
            <pc:sldMk cId="2262514746" sldId="258"/>
            <ac:spMk id="3" creationId="{28699090-6C8D-574F-8459-8DAFD7950BA4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36:21.492" v="421" actId="20577"/>
          <ac:spMkLst>
            <pc:docMk/>
            <pc:sldMk cId="2262514746" sldId="258"/>
            <ac:spMk id="10" creationId="{FC99C44C-745B-C70D-5762-AEFBC37CCF67}"/>
          </ac:spMkLst>
        </pc:spChg>
        <pc:picChg chg="add mod">
          <ac:chgData name="Eva Van de Peer" userId="S::eva.vandepeer@solidaris.be::b9efc881-b5d2-4fed-bde8-96c2bebaa688" providerId="AD" clId="Web-{09D8D2F7-32B4-7FBA-8E8D-EB2AAFAF581C}" dt="2026-09-15T11:36:31.976" v="425" actId="14100"/>
          <ac:picMkLst>
            <pc:docMk/>
            <pc:sldMk cId="2262514746" sldId="258"/>
            <ac:picMk id="3" creationId="{2EB02C7D-65AE-9557-A00F-095CA67C0D85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36:27.226" v="424"/>
          <ac:picMkLst>
            <pc:docMk/>
            <pc:sldMk cId="2262514746" sldId="258"/>
            <ac:picMk id="8" creationId="{17EF0421-0D82-10CF-028D-4C06D980FC34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39:10.805" v="474" actId="1076"/>
        <pc:sldMkLst>
          <pc:docMk/>
          <pc:sldMk cId="4193077814" sldId="259"/>
        </pc:sldMkLst>
        <pc:spChg chg="mod">
          <ac:chgData name="Eva Van de Peer" userId="S::eva.vandepeer@solidaris.be::b9efc881-b5d2-4fed-bde8-96c2bebaa688" providerId="AD" clId="Web-{09D8D2F7-32B4-7FBA-8E8D-EB2AAFAF581C}" dt="2026-09-15T09:53:58.544" v="42" actId="20577"/>
          <ac:spMkLst>
            <pc:docMk/>
            <pc:sldMk cId="4193077814" sldId="259"/>
            <ac:spMk id="2" creationId="{8057C75C-9236-D971-6FC9-B08306015456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5:35.084" v="173"/>
          <ac:spMkLst>
            <pc:docMk/>
            <pc:sldMk cId="4193077814" sldId="259"/>
            <ac:spMk id="3" creationId="{BA7CFB81-2667-62CF-CB8C-AEF2A4426FFB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39:10.805" v="474" actId="1076"/>
          <ac:spMkLst>
            <pc:docMk/>
            <pc:sldMk cId="4193077814" sldId="259"/>
            <ac:spMk id="10" creationId="{31FC6761-4CAD-E9FF-5286-E77D4B4AC1E0}"/>
          </ac:spMkLst>
        </pc:spChg>
        <pc:picChg chg="add mod">
          <ac:chgData name="Eva Van de Peer" userId="S::eva.vandepeer@solidaris.be::b9efc881-b5d2-4fed-bde8-96c2bebaa688" providerId="AD" clId="Web-{09D8D2F7-32B4-7FBA-8E8D-EB2AAFAF581C}" dt="2026-09-15T11:37:49.242" v="433" actId="14100"/>
          <ac:picMkLst>
            <pc:docMk/>
            <pc:sldMk cId="4193077814" sldId="259"/>
            <ac:picMk id="3" creationId="{0BE6D373-24A0-9E48-0CDC-263F06074176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37:14.430" v="426"/>
          <ac:picMkLst>
            <pc:docMk/>
            <pc:sldMk cId="4193077814" sldId="259"/>
            <ac:picMk id="8" creationId="{99A2F412-BE91-0D8D-6E8C-348F56BA4B92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41:31.040" v="580" actId="20577"/>
        <pc:sldMkLst>
          <pc:docMk/>
          <pc:sldMk cId="1284908032" sldId="260"/>
        </pc:sldMkLst>
        <pc:spChg chg="mod">
          <ac:chgData name="Eva Van de Peer" userId="S::eva.vandepeer@solidaris.be::b9efc881-b5d2-4fed-bde8-96c2bebaa688" providerId="AD" clId="Web-{09D8D2F7-32B4-7FBA-8E8D-EB2AAFAF581C}" dt="2026-09-15T09:54:08.639" v="45" actId="20577"/>
          <ac:spMkLst>
            <pc:docMk/>
            <pc:sldMk cId="1284908032" sldId="260"/>
            <ac:spMk id="2" creationId="{C12786D5-13EF-8CF1-E449-B47BBFF577A9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6:59.212" v="202"/>
          <ac:spMkLst>
            <pc:docMk/>
            <pc:sldMk cId="1284908032" sldId="260"/>
            <ac:spMk id="3" creationId="{DD1F6C2B-845C-4C11-B04C-3682A0F21D28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41:31.040" v="580" actId="20577"/>
          <ac:spMkLst>
            <pc:docMk/>
            <pc:sldMk cId="1284908032" sldId="260"/>
            <ac:spMk id="10" creationId="{2E6C15E6-F2AF-0774-013F-7302EDE92E31}"/>
          </ac:spMkLst>
        </pc:spChg>
        <pc:picChg chg="add mod">
          <ac:chgData name="Eva Van de Peer" userId="S::eva.vandepeer@solidaris.be::b9efc881-b5d2-4fed-bde8-96c2bebaa688" providerId="AD" clId="Web-{09D8D2F7-32B4-7FBA-8E8D-EB2AAFAF581C}" dt="2026-09-15T11:40:10.430" v="497" actId="1076"/>
          <ac:picMkLst>
            <pc:docMk/>
            <pc:sldMk cId="1284908032" sldId="260"/>
            <ac:picMk id="3" creationId="{F059E107-A063-8E0B-709C-011802190F4C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39:53.899" v="491"/>
          <ac:picMkLst>
            <pc:docMk/>
            <pc:sldMk cId="1284908032" sldId="260"/>
            <ac:picMk id="8" creationId="{619BDB16-CD27-CC1F-0014-8961EEB1D5F5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44:12.963" v="638" actId="1076"/>
        <pc:sldMkLst>
          <pc:docMk/>
          <pc:sldMk cId="2284220997" sldId="261"/>
        </pc:sldMkLst>
        <pc:spChg chg="mod">
          <ac:chgData name="Eva Van de Peer" userId="S::eva.vandepeer@solidaris.be::b9efc881-b5d2-4fed-bde8-96c2bebaa688" providerId="AD" clId="Web-{09D8D2F7-32B4-7FBA-8E8D-EB2AAFAF581C}" dt="2026-09-15T09:54:21.248" v="54" actId="20577"/>
          <ac:spMkLst>
            <pc:docMk/>
            <pc:sldMk cId="2284220997" sldId="261"/>
            <ac:spMk id="2" creationId="{C6CBAB99-A4F5-6BB0-3C9A-9314DD286082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7:05.525" v="205"/>
          <ac:spMkLst>
            <pc:docMk/>
            <pc:sldMk cId="2284220997" sldId="261"/>
            <ac:spMk id="3" creationId="{1AF7652B-7CCB-C4C0-E935-C1B4BB231A49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43:45.603" v="628" actId="20577"/>
          <ac:spMkLst>
            <pc:docMk/>
            <pc:sldMk cId="2284220997" sldId="261"/>
            <ac:spMk id="10" creationId="{0037E300-C088-FCD0-F633-6187CAFA14BD}"/>
          </ac:spMkLst>
        </pc:spChg>
        <pc:picChg chg="add mod modCrop">
          <ac:chgData name="Eva Van de Peer" userId="S::eva.vandepeer@solidaris.be::b9efc881-b5d2-4fed-bde8-96c2bebaa688" providerId="AD" clId="Web-{09D8D2F7-32B4-7FBA-8E8D-EB2AAFAF581C}" dt="2026-09-15T11:44:12.963" v="638" actId="1076"/>
          <ac:picMkLst>
            <pc:docMk/>
            <pc:sldMk cId="2284220997" sldId="261"/>
            <ac:picMk id="3" creationId="{92B21507-8358-A595-3547-511FC22C00D6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43:21.962" v="606"/>
          <ac:picMkLst>
            <pc:docMk/>
            <pc:sldMk cId="2284220997" sldId="261"/>
            <ac:picMk id="8" creationId="{6762CEF0-9576-B7CC-6AFC-F12FFFDDB08E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46:49.791" v="655" actId="20577"/>
        <pc:sldMkLst>
          <pc:docMk/>
          <pc:sldMk cId="469110832" sldId="262"/>
        </pc:sldMkLst>
        <pc:spChg chg="mod">
          <ac:chgData name="Eva Van de Peer" userId="S::eva.vandepeer@solidaris.be::b9efc881-b5d2-4fed-bde8-96c2bebaa688" providerId="AD" clId="Web-{09D8D2F7-32B4-7FBA-8E8D-EB2AAFAF581C}" dt="2026-09-15T09:54:36.108" v="58" actId="20577"/>
          <ac:spMkLst>
            <pc:docMk/>
            <pc:sldMk cId="469110832" sldId="262"/>
            <ac:spMk id="2" creationId="{405E029A-C60A-EB70-C91C-B44BC4586C25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7:15.807" v="208"/>
          <ac:spMkLst>
            <pc:docMk/>
            <pc:sldMk cId="469110832" sldId="262"/>
            <ac:spMk id="3" creationId="{1CDDE124-D31C-D9E9-E541-AB438C40512D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46:49.791" v="655" actId="20577"/>
          <ac:spMkLst>
            <pc:docMk/>
            <pc:sldMk cId="469110832" sldId="262"/>
            <ac:spMk id="10" creationId="{EA8C5915-67EF-55AC-9F3D-C7D4A6D10D80}"/>
          </ac:spMkLst>
        </pc:spChg>
        <pc:picChg chg="add mod">
          <ac:chgData name="Eva Van de Peer" userId="S::eva.vandepeer@solidaris.be::b9efc881-b5d2-4fed-bde8-96c2bebaa688" providerId="AD" clId="Web-{09D8D2F7-32B4-7FBA-8E8D-EB2AAFAF581C}" dt="2026-09-15T11:44:54.197" v="643" actId="1076"/>
          <ac:picMkLst>
            <pc:docMk/>
            <pc:sldMk cId="469110832" sldId="262"/>
            <ac:picMk id="3" creationId="{C7D33915-3CA3-F609-CF2F-F9E1511F679C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44:37.900" v="639"/>
          <ac:picMkLst>
            <pc:docMk/>
            <pc:sldMk cId="469110832" sldId="262"/>
            <ac:picMk id="8" creationId="{07B0B854-D67B-D9B1-43B4-42F54944FD21}"/>
          </ac:picMkLst>
        </pc:picChg>
      </pc:sldChg>
      <pc:sldChg chg="addSp delSp modSp add replId">
        <pc:chgData name="Eva Van de Peer" userId="S::eva.vandepeer@solidaris.be::b9efc881-b5d2-4fed-bde8-96c2bebaa688" providerId="AD" clId="Web-{09D8D2F7-32B4-7FBA-8E8D-EB2AAFAF581C}" dt="2026-09-15T11:48:26.479" v="669" actId="1076"/>
        <pc:sldMkLst>
          <pc:docMk/>
          <pc:sldMk cId="1761909757" sldId="263"/>
        </pc:sldMkLst>
        <pc:spChg chg="mod">
          <ac:chgData name="Eva Van de Peer" userId="S::eva.vandepeer@solidaris.be::b9efc881-b5d2-4fed-bde8-96c2bebaa688" providerId="AD" clId="Web-{09D8D2F7-32B4-7FBA-8E8D-EB2AAFAF581C}" dt="2026-09-15T09:54:53.515" v="68" actId="20577"/>
          <ac:spMkLst>
            <pc:docMk/>
            <pc:sldMk cId="1761909757" sldId="263"/>
            <ac:spMk id="2" creationId="{B9323EA5-342E-6A9C-991A-581D8F2093F1}"/>
          </ac:spMkLst>
        </pc:spChg>
        <pc:spChg chg="del">
          <ac:chgData name="Eva Van de Peer" userId="S::eva.vandepeer@solidaris.be::b9efc881-b5d2-4fed-bde8-96c2bebaa688" providerId="AD" clId="Web-{09D8D2F7-32B4-7FBA-8E8D-EB2AAFAF581C}" dt="2026-09-15T10:07:23.682" v="211"/>
          <ac:spMkLst>
            <pc:docMk/>
            <pc:sldMk cId="1761909757" sldId="263"/>
            <ac:spMk id="3" creationId="{5E2751CC-9FEF-7A05-D710-9AB472126618}"/>
          </ac:spMkLst>
        </pc:spChg>
        <pc:spChg chg="add mod">
          <ac:chgData name="Eva Van de Peer" userId="S::eva.vandepeer@solidaris.be::b9efc881-b5d2-4fed-bde8-96c2bebaa688" providerId="AD" clId="Web-{09D8D2F7-32B4-7FBA-8E8D-EB2AAFAF581C}" dt="2026-09-15T11:47:37.401" v="661" actId="20577"/>
          <ac:spMkLst>
            <pc:docMk/>
            <pc:sldMk cId="1761909757" sldId="263"/>
            <ac:spMk id="10" creationId="{CF414019-3C82-7FCE-1AEB-A6E98CFB4B2A}"/>
          </ac:spMkLst>
        </pc:spChg>
        <pc:picChg chg="add mod modCrop">
          <ac:chgData name="Eva Van de Peer" userId="S::eva.vandepeer@solidaris.be::b9efc881-b5d2-4fed-bde8-96c2bebaa688" providerId="AD" clId="Web-{09D8D2F7-32B4-7FBA-8E8D-EB2AAFAF581C}" dt="2026-09-15T11:48:26.479" v="669" actId="1076"/>
          <ac:picMkLst>
            <pc:docMk/>
            <pc:sldMk cId="1761909757" sldId="263"/>
            <ac:picMk id="3" creationId="{82BBF5A8-68BD-8D06-5262-E539CC16E57F}"/>
          </ac:picMkLst>
        </pc:picChg>
        <pc:picChg chg="add del">
          <ac:chgData name="Eva Van de Peer" userId="S::eva.vandepeer@solidaris.be::b9efc881-b5d2-4fed-bde8-96c2bebaa688" providerId="AD" clId="Web-{09D8D2F7-32B4-7FBA-8E8D-EB2AAFAF581C}" dt="2026-09-15T11:48:12.339" v="662"/>
          <ac:picMkLst>
            <pc:docMk/>
            <pc:sldMk cId="1761909757" sldId="263"/>
            <ac:picMk id="8" creationId="{062A7553-637C-4477-C99F-5EB5046AEA65}"/>
          </ac:picMkLst>
        </pc:picChg>
      </pc:sldChg>
      <pc:sldMasterChg chg="del delSldLayout">
        <pc:chgData name="Eva Van de Peer" userId="S::eva.vandepeer@solidaris.be::b9efc881-b5d2-4fed-bde8-96c2bebaa688" providerId="AD" clId="Web-{09D8D2F7-32B4-7FBA-8E8D-EB2AAFAF581C}" dt="2026-09-15T07:18:33.151" v="0"/>
        <pc:sldMasterMkLst>
          <pc:docMk/>
          <pc:sldMasterMk cId="1710546820" sldId="2147483648"/>
        </pc:sldMasterMkLst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4249299040" sldId="2147483649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3885912252" sldId="2147483650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1843495715" sldId="2147483651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957811407" sldId="2147483652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4148315968" sldId="2147483653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1937782621" sldId="2147483654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3349604172" sldId="2147483655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2568389287" sldId="2147483656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84292403" sldId="2147483657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515967256" sldId="2147483658"/>
          </pc:sldLayoutMkLst>
        </pc:sldLayoutChg>
        <pc:sldLayoutChg chg="del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710546820" sldId="2147483648"/>
            <pc:sldLayoutMk cId="3231119585" sldId="2147483659"/>
          </pc:sldLayoutMkLst>
        </pc:sldLayoutChg>
      </pc:sldMasterChg>
      <pc:sldMasterChg chg="add addSldLayout modSldLayout">
        <pc:chgData name="Eva Van de Peer" userId="S::eva.vandepeer@solidaris.be::b9efc881-b5d2-4fed-bde8-96c2bebaa688" providerId="AD" clId="Web-{09D8D2F7-32B4-7FBA-8E8D-EB2AAFAF581C}" dt="2026-09-15T07:18:33.151" v="0"/>
        <pc:sldMasterMkLst>
          <pc:docMk/>
          <pc:sldMasterMk cId="185897159" sldId="2147483660"/>
        </pc:sldMasterMkLst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97940796" sldId="2147483661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3282620120" sldId="2147483662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2793868297" sldId="2147483663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1968495089" sldId="2147483664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2922318901" sldId="2147483665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139738652" sldId="2147483666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1155965803" sldId="2147483667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55233981" sldId="2147483668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1383619341" sldId="2147483669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1096055710" sldId="2147483670"/>
          </pc:sldLayoutMkLst>
        </pc:sldLayoutChg>
        <pc:sldLayoutChg chg="add mod replId">
          <pc:chgData name="Eva Van de Peer" userId="S::eva.vandepeer@solidaris.be::b9efc881-b5d2-4fed-bde8-96c2bebaa688" providerId="AD" clId="Web-{09D8D2F7-32B4-7FBA-8E8D-EB2AAFAF581C}" dt="2026-09-15T07:18:33.151" v="0"/>
          <pc:sldLayoutMkLst>
            <pc:docMk/>
            <pc:sldMasterMk cId="185897159" sldId="2147483660"/>
            <pc:sldLayoutMk cId="3505072146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36A0-9F24-45BF-B389-F6478DB45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8700"/>
            <a:ext cx="9144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spc="7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85EF-076F-4C35-862A-BAFF685DD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376"/>
            <a:ext cx="9144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21EC-BF54-4DDD-8900-F2027CD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11FB-1606-4EC5-9BCA-2DC04C2243EA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AB69-7069-48FB-8925-F2BA8412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9C32A-F7A5-4E3B-A28F-09C8234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E99D7-1EE5-4262-9359-A0E2B733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A1C5-272A-45C2-A11A-E7769A27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39561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DA15-1EAB-4524-9BB7-8A7DA82A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CAA53-8FBA-45E2-8B10-F7DD55E4E759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B93B9-7818-489D-AFFB-B6EAD27F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8D36-894E-4FCB-B8BB-84DE8994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2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964F1-5687-421F-B3DF-BA3C8DAD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930" y="1709738"/>
            <a:ext cx="9966519" cy="2852737"/>
          </a:xfrm>
        </p:spPr>
        <p:txBody>
          <a:bodyPr anchor="b">
            <a:normAutofit/>
          </a:bodyPr>
          <a:lstStyle>
            <a:lvl1pPr>
              <a:defRPr sz="44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B876-5FD9-4964-BD37-6F05DAEBE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930" y="4976327"/>
            <a:ext cx="9966520" cy="1113323"/>
          </a:xfrm>
        </p:spPr>
        <p:txBody>
          <a:bodyPr>
            <a:normAutofit/>
          </a:bodyPr>
          <a:lstStyle>
            <a:lvl1pPr marL="0" indent="0">
              <a:buNone/>
              <a:defRPr sz="12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EA80A-FCDD-4009-9A1F-8B548178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84CF-6F0D-4195-920D-9D6F7589372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3422-56D9-4942-BC63-831AED91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4B42A-AC2C-4FD8-AD0D-BECDD384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68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FDAF1-8359-4A0F-91B3-03E77C67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4" y="457200"/>
            <a:ext cx="10309745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1E3D3-6B33-4CA0-B06B-A8BB05CA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4054" y="1996141"/>
            <a:ext cx="4975746" cy="418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C334-815D-47FD-A9B5-E871E2864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6141"/>
            <a:ext cx="5181600" cy="418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75F2-7A90-4820-B90F-D28E31A3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3BBE-A1CF-4CC7-B02C-EBCBBE110242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FAD5-8AF8-4610-8324-85AA062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8CC8-C46E-4A10-8A83-7A251067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9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2B8-F9D9-4F53-A4A6-F12EB5F1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90" y="457200"/>
            <a:ext cx="9986898" cy="12334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070CA-85E9-47C7-8564-FFA1AE34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8490" y="1681163"/>
            <a:ext cx="46290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D4B1-41B3-4BF5-9076-A16984A8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8490" y="2505075"/>
            <a:ext cx="4629085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A38DC-A016-4CFD-AC19-F24A9E062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4816" y="1681163"/>
            <a:ext cx="50105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930FA-8C00-42AB-B2D1-FE4E4BDB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4814" y="2505075"/>
            <a:ext cx="5010573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B698E-FAE5-4F2C-AE0E-4FD281E8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D63E4-71A5-4C63-9515-748B28B89764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4BB6C-CAA4-4EA8-8EA1-65ADE056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B6A12-0532-47CA-B070-232141C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1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8FA1-831E-4AD6-B0D1-BA85E67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457200"/>
            <a:ext cx="9982199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4142-C469-4B0E-8C01-C64BA28F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BAC-F228-4DAC-8800-3D810F869187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AFCE6-5C7E-438F-8D4A-21E15568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CFD88-63EA-427F-978C-B7844D1A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A4F0-76A5-4852-982B-32B3B685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FFE8-7E8E-427A-AB26-E496551AFB7B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0CFAE-4BEB-4272-A2E6-FDD9D6A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1B7-74B7-4CF1-8FE0-F4863CD7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6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2BE-C4E5-4F12-AB53-EBEF2B76B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755" y="457200"/>
            <a:ext cx="3932237" cy="192143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7F57-4ABF-4BA4-A892-38857A02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130" y="987425"/>
            <a:ext cx="5707257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E444-E5BD-443F-AB83-84D7CE0A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755" y="2799184"/>
            <a:ext cx="3932237" cy="306980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998A4-FD2F-4126-99C5-E2063AE0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8B19-DE76-4E18-BFC7-EB25B8C421E7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457D3-F808-4DB2-9C9C-B185E71F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1BC9B-21D1-4D2D-B02E-C887A02C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3EC2-2D8C-4E8D-8CC7-96764801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66" y="68113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6AF89-5FBD-43DD-958D-A5C608AE2E2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834742" y="858417"/>
            <a:ext cx="5520645" cy="500263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0A545-2CE6-48C4-A725-EF68A3F1B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8966" y="228133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466B2-6FE6-4352-BBF9-84BCD94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BD94-1F69-4074-BD82-D6EDB89FE74F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991BC-29A5-4182-BD83-9D99D288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1C78F-6633-4604-8832-8E9D2DC7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619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97B-D473-47DE-8B7B-22AB6F31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26035-4B81-4537-A22D-92C2E0DBB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44D-F637-4017-BAA2-77756A38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3D07-6BCF-40BC-A7F7-89BB8FFE98C6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DCE6-ED7D-417C-ABD4-41D6157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F19A-FDAE-446A-A6B6-128F7F96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5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6D838-45E9-4D61-AA4E-92A32B57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2628900" cy="571976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183D0-4392-4364-8A2D-C47A2AF7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57199"/>
            <a:ext cx="7734300" cy="57197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36C9-28D5-4820-84F1-E4B9F4E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6D97-0980-426F-BEA7-F6EB2DE3AC08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EDC8-558D-4646-86D9-A5424CF2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7537-E67A-411A-BBA4-061521D3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7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</a:extLst>
          </p:cNvPr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</a:extLst>
          </p:cNvPr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78F2F-4F04-4604-9005-BF0CB114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A17D2-52AF-4B40-80A8-3E0DB855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10376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E0AA-D5B3-4BCF-BA69-209D9B33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0111" y="6409170"/>
            <a:ext cx="370239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149C728D-416F-40D5-8F13-55E5DD1CE8D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A637-D86F-4FA1-985D-2D8245651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1" y="1912217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FA4D-A931-46BA-B767-29A6FD5AA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78" y="6408742"/>
            <a:ext cx="43865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288">
          <p15:clr>
            <a:srgbClr val="F26B43"/>
          </p15:clr>
        </p15:guide>
        <p15:guide id="5" orient="horz" pos="4032">
          <p15:clr>
            <a:srgbClr val="F26B43"/>
          </p15:clr>
        </p15:guide>
        <p15:guide id="6" pos="7392">
          <p15:clr>
            <a:srgbClr val="F26B43"/>
          </p15:clr>
        </p15:guide>
        <p15:guide id="7" pos="5112">
          <p15:clr>
            <a:srgbClr val="F26B43"/>
          </p15:clr>
        </p15:guide>
        <p15:guide id="8" pos="2544">
          <p15:clr>
            <a:srgbClr val="F26B43"/>
          </p15:clr>
        </p15:guide>
        <p15:guide id="9" pos="864">
          <p15:clr>
            <a:srgbClr val="F26B43"/>
          </p15:clr>
        </p15:guide>
        <p15:guide id="10" orient="horz" pos="648">
          <p15:clr>
            <a:srgbClr val="F26B43"/>
          </p15:clr>
        </p15:guide>
        <p15:guide id="11" pos="6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Kick-Off Expeditie vrouw</a:t>
            </a:r>
            <a:endParaRPr lang="de-D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03DC5-6888-13B8-C799-0AE7215D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1: Femicide</a:t>
            </a:r>
          </a:p>
        </p:txBody>
      </p:sp>
      <p:pic>
        <p:nvPicPr>
          <p:cNvPr id="7" name="Content Placeholder 6" descr="En nu is ze dood' maakt pijnlijk duidelijk hoe vaak signalen van vrouwen  worden weggewuifd | De Standaard">
            <a:extLst>
              <a:ext uri="{FF2B5EF4-FFF2-40B4-BE49-F238E27FC236}">
                <a16:creationId xmlns:a16="http://schemas.microsoft.com/office/drawing/2014/main" id="{CEF8E094-B9DD-2AA8-A88A-C578DED08D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774" y="2146747"/>
            <a:ext cx="3164840" cy="39560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D2964-53B6-9AD7-2C9B-BDB29668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1EDAD-82B9-217A-3B36-713EF0693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83CEF-BD6D-7027-CDE7-88297427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313AAD-ABE3-C221-ABFD-5054C918611A}"/>
              </a:ext>
            </a:extLst>
          </p:cNvPr>
          <p:cNvSpPr txBox="1"/>
          <p:nvPr/>
        </p:nvSpPr>
        <p:spPr>
          <a:xfrm>
            <a:off x="4010681" y="3245005"/>
            <a:ext cx="778613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</a:t>
            </a:r>
            <a:r>
              <a:rPr lang="en-US" dirty="0" err="1"/>
              <a:t>Vrouwen</a:t>
            </a:r>
            <a:r>
              <a:rPr lang="en-US" dirty="0"/>
              <a:t> die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gedood</a:t>
            </a:r>
            <a:r>
              <a:rPr lang="en-US" dirty="0"/>
              <a:t> door </a:t>
            </a:r>
            <a:r>
              <a:rPr lang="en-US" dirty="0" err="1"/>
              <a:t>hun</a:t>
            </a:r>
            <a:r>
              <a:rPr lang="en-US" dirty="0"/>
              <a:t> (ex-)partner</a:t>
            </a:r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</a:t>
            </a:r>
            <a:r>
              <a:rPr lang="en-US" dirty="0" err="1"/>
              <a:t>Docuserie</a:t>
            </a:r>
            <a:r>
              <a:rPr lang="en-US" dirty="0"/>
              <a:t> "En nu is ze </a:t>
            </a:r>
            <a:r>
              <a:rPr lang="en-US" dirty="0" err="1"/>
              <a:t>dood</a:t>
            </a:r>
            <a:r>
              <a:rPr lang="en-US" dirty="0"/>
              <a:t>" </a:t>
            </a:r>
          </a:p>
          <a:p>
            <a:endParaRPr lang="en-US" dirty="0"/>
          </a:p>
          <a:p>
            <a:r>
              <a:rPr lang="en-US" dirty="0"/>
              <a:t>Thema? </a:t>
            </a:r>
            <a:r>
              <a:rPr lang="en-US" dirty="0">
                <a:latin typeface="Avenir Next LT Pro Light"/>
              </a:rPr>
              <a:t>Leer </a:t>
            </a:r>
            <a:r>
              <a:rPr lang="en-US" dirty="0" err="1">
                <a:latin typeface="Avenir Next LT Pro Light"/>
              </a:rPr>
              <a:t>problematische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signalen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herkennen</a:t>
            </a:r>
            <a:r>
              <a:rPr lang="en-US" dirty="0">
                <a:latin typeface="Avenir Next LT Pro Light"/>
              </a:rPr>
              <a:t> in </a:t>
            </a:r>
            <a:r>
              <a:rPr lang="en-US" dirty="0" err="1">
                <a:latin typeface="Avenir Next LT Pro Light"/>
              </a:rPr>
              <a:t>jouw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omgeving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en</a:t>
            </a:r>
            <a:r>
              <a:rPr lang="en-US" dirty="0">
                <a:latin typeface="Avenir Next LT Pro Light"/>
              </a:rPr>
              <a:t> leer </a:t>
            </a:r>
            <a:r>
              <a:rPr lang="en-US" dirty="0" err="1">
                <a:latin typeface="Avenir Next LT Pro Light"/>
              </a:rPr>
              <a:t>welke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instanties</a:t>
            </a:r>
            <a:r>
              <a:rPr lang="en-US" dirty="0">
                <a:latin typeface="Avenir Next LT Pro Light"/>
              </a:rPr>
              <a:t> je </a:t>
            </a:r>
            <a:r>
              <a:rPr lang="en-US" dirty="0" err="1">
                <a:latin typeface="Avenir Next LT Pro Light"/>
              </a:rPr>
              <a:t>kunnen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ondersteunen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bij</a:t>
            </a:r>
            <a:r>
              <a:rPr lang="en-US" dirty="0">
                <a:latin typeface="Avenir Next LT Pro Light"/>
              </a:rPr>
              <a:t> de </a:t>
            </a:r>
            <a:r>
              <a:rPr lang="en-US" dirty="0" err="1">
                <a:latin typeface="Avenir Next LT Pro Light"/>
              </a:rPr>
              <a:t>zoektocht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naar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hulp</a:t>
            </a:r>
            <a:r>
              <a:rPr lang="en-US" dirty="0">
                <a:latin typeface="Avenir Next LT Pro Light"/>
              </a:rPr>
              <a:t>.  </a:t>
            </a:r>
          </a:p>
        </p:txBody>
      </p:sp>
    </p:spTree>
    <p:extLst>
      <p:ext uri="{BB962C8B-B14F-4D97-AF65-F5344CB8AC3E}">
        <p14:creationId xmlns:p14="http://schemas.microsoft.com/office/powerpoint/2010/main" val="150613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99CC5-308C-E323-906B-DAFE572AE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83D6C-67B9-D633-EC79-A0C3813D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2: </a:t>
            </a:r>
            <a:r>
              <a:rPr lang="en-US" dirty="0" err="1"/>
              <a:t>Hormonen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E40BC-B341-C196-EF40-F1157C21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AC228-EC5F-FD7D-BD3E-73098A8B4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F76CF-AF20-11CD-361B-EEDEE516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99C44C-745B-C70D-5762-AEFBC37CCF67}"/>
              </a:ext>
            </a:extLst>
          </p:cNvPr>
          <p:cNvSpPr txBox="1"/>
          <p:nvPr/>
        </p:nvSpPr>
        <p:spPr>
          <a:xfrm>
            <a:off x="4010681" y="3245005"/>
            <a:ext cx="778613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Van </a:t>
            </a:r>
            <a:r>
              <a:rPr lang="en-US" dirty="0" err="1"/>
              <a:t>menstruatie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zwangerschap</a:t>
            </a:r>
            <a:r>
              <a:rPr lang="en-US" dirty="0"/>
              <a:t> tot </a:t>
            </a:r>
            <a:r>
              <a:rPr lang="en-US" dirty="0" err="1"/>
              <a:t>menopauze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Stempel van </a:t>
            </a:r>
            <a:r>
              <a:rPr lang="en-US" dirty="0" err="1"/>
              <a:t>aanstellerij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onderschatting</a:t>
            </a:r>
          </a:p>
          <a:p>
            <a:endParaRPr lang="en-US" dirty="0"/>
          </a:p>
          <a:p>
            <a:r>
              <a:rPr lang="en-US" dirty="0"/>
              <a:t>Thema? </a:t>
            </a:r>
            <a:r>
              <a:rPr lang="en-US" dirty="0">
                <a:ea typeface="+mn-lt"/>
                <a:cs typeface="+mn-lt"/>
              </a:rPr>
              <a:t>K</a:t>
            </a:r>
            <a:r>
              <a:rPr lang="nl-NL" dirty="0" err="1">
                <a:ea typeface="+mn-lt"/>
                <a:cs typeface="+mn-lt"/>
              </a:rPr>
              <a:t>ennis</a:t>
            </a:r>
            <a:r>
              <a:rPr lang="nl-NL" dirty="0">
                <a:ea typeface="+mn-lt"/>
                <a:cs typeface="+mn-lt"/>
              </a:rPr>
              <a:t> over de impact van vrouwelijke hormonen is momenteel beperkt of taboe.</a:t>
            </a:r>
            <a:r>
              <a:rPr lang="en-US" dirty="0">
                <a:latin typeface="Avenir Next LT Pro Light"/>
              </a:rPr>
              <a:t>  </a:t>
            </a:r>
          </a:p>
        </p:txBody>
      </p:sp>
      <p:pic>
        <p:nvPicPr>
          <p:cNvPr id="3" name="Picture 2" descr="De overgang is nauwelijks nog een taboe, maar krijgen vrouwen nu wel de  zorg die ze verdienen? | de Volkskrant">
            <a:extLst>
              <a:ext uri="{FF2B5EF4-FFF2-40B4-BE49-F238E27FC236}">
                <a16:creationId xmlns:a16="http://schemas.microsoft.com/office/drawing/2014/main" id="{2EB02C7D-65AE-9557-A00F-095CA67C0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3" y="1991660"/>
            <a:ext cx="3288829" cy="411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1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04E2-A170-FC1E-76DF-096BAB30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C75C-9236-D971-6FC9-B08306015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3: (on)</a:t>
            </a:r>
            <a:r>
              <a:rPr lang="en-US" dirty="0" err="1"/>
              <a:t>veiligheid</a:t>
            </a:r>
            <a:r>
              <a:rPr lang="en-US" dirty="0"/>
              <a:t> op </a:t>
            </a:r>
            <a:r>
              <a:rPr lang="en-US" dirty="0" err="1"/>
              <a:t>straat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AEB26-ABE6-A38D-F100-DCEBF09F5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CE5FD-37E1-AA79-3816-4F744E354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795E9-0274-D3DA-25D2-6326C175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C6761-4CAD-E9FF-5286-E77D4B4AC1E0}"/>
              </a:ext>
            </a:extLst>
          </p:cNvPr>
          <p:cNvSpPr txBox="1"/>
          <p:nvPr/>
        </p:nvSpPr>
        <p:spPr>
          <a:xfrm>
            <a:off x="4104755" y="3047449"/>
            <a:ext cx="778613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</a:t>
            </a:r>
            <a:r>
              <a:rPr lang="en-US" dirty="0" err="1"/>
              <a:t>Straatintimidatie</a:t>
            </a:r>
            <a:r>
              <a:rPr lang="en-US" dirty="0"/>
              <a:t>, catcalling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agressie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vrouwen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</a:t>
            </a:r>
            <a:r>
              <a:rPr lang="en-US" dirty="0">
                <a:latin typeface="Avenir Next LT Pro Light"/>
              </a:rPr>
              <a:t>98% van de Vlaamse </a:t>
            </a:r>
            <a:r>
              <a:rPr lang="en-US" dirty="0" err="1">
                <a:latin typeface="Avenir Next LT Pro Light"/>
              </a:rPr>
              <a:t>vrouwen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voelt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zich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wel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eens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onveilig</a:t>
            </a:r>
            <a:r>
              <a:rPr lang="en-US" dirty="0">
                <a:latin typeface="Avenir Next LT Pro Light"/>
              </a:rPr>
              <a:t> op </a:t>
            </a:r>
            <a:r>
              <a:rPr lang="en-US" dirty="0" err="1">
                <a:latin typeface="Avenir Next LT Pro Light"/>
              </a:rPr>
              <a:t>straat</a:t>
            </a:r>
            <a:r>
              <a:rPr lang="en-US" dirty="0">
                <a:latin typeface="Avenir Next LT Pro Light"/>
              </a:rPr>
              <a:t>. </a:t>
            </a:r>
          </a:p>
          <a:p>
            <a:endParaRPr lang="en-US" dirty="0"/>
          </a:p>
          <a:p>
            <a:r>
              <a:rPr lang="en-US" dirty="0"/>
              <a:t>Thema? </a:t>
            </a:r>
            <a:r>
              <a:rPr lang="en-US" dirty="0">
                <a:ea typeface="+mn-lt"/>
                <a:cs typeface="+mn-lt"/>
              </a:rPr>
              <a:t>E</a:t>
            </a:r>
            <a:r>
              <a:rPr lang="nl-NL" dirty="0" err="1">
                <a:ea typeface="+mn-lt"/>
                <a:cs typeface="+mn-lt"/>
              </a:rPr>
              <a:t>rvaringen</a:t>
            </a:r>
            <a:r>
              <a:rPr lang="nl-NL" dirty="0">
                <a:ea typeface="+mn-lt"/>
                <a:cs typeface="+mn-lt"/>
              </a:rPr>
              <a:t> zijn niet louter percepties van vrouwen, maar hangen samen met een reëel probleem van seksueel grensoverschrijdend gedrag.</a:t>
            </a:r>
          </a:p>
        </p:txBody>
      </p:sp>
      <p:pic>
        <p:nvPicPr>
          <p:cNvPr id="3" name="Picture 2" descr="Reshaping Society: A Call To All Catcallers |">
            <a:extLst>
              <a:ext uri="{FF2B5EF4-FFF2-40B4-BE49-F238E27FC236}">
                <a16:creationId xmlns:a16="http://schemas.microsoft.com/office/drawing/2014/main" id="{0BE6D373-24A0-9E48-0CDC-263F06074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34" y="2498137"/>
            <a:ext cx="3679355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7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D7C13-E139-A10C-D3CC-553ED4286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786D5-13EF-8CF1-E449-B47BBFF57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4: Manosphere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F37C2-31CB-9614-3870-D2323721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502EB-0BC4-A32E-8927-0B61FDF1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222D5-C931-7811-C97A-88C98C28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6C15E6-F2AF-0774-013F-7302EDE92E31}"/>
              </a:ext>
            </a:extLst>
          </p:cNvPr>
          <p:cNvSpPr txBox="1"/>
          <p:nvPr/>
        </p:nvSpPr>
        <p:spPr>
          <a:xfrm>
            <a:off x="4010681" y="3245005"/>
            <a:ext cx="778613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De </a:t>
            </a:r>
            <a:r>
              <a:rPr lang="en-US" dirty="0" err="1"/>
              <a:t>invloed</a:t>
            </a:r>
            <a:r>
              <a:rPr lang="en-US" dirty="0"/>
              <a:t> van </a:t>
            </a:r>
            <a:r>
              <a:rPr lang="en-US" dirty="0" err="1"/>
              <a:t>vrouwonvriendelijke</a:t>
            </a:r>
            <a:r>
              <a:rPr lang="en-US" dirty="0"/>
              <a:t> content op </a:t>
            </a:r>
            <a:r>
              <a:rPr lang="en-US" dirty="0" err="1"/>
              <a:t>jongeren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</a:t>
            </a:r>
            <a:r>
              <a:rPr lang="en-US" dirty="0" err="1"/>
              <a:t>Docureeks</a:t>
            </a:r>
            <a:r>
              <a:rPr lang="en-US" dirty="0"/>
              <a:t> "inside the manosphere"</a:t>
            </a:r>
            <a:endParaRPr lang="en-US" dirty="0">
              <a:latin typeface="Avenir Next LT Pro Light"/>
            </a:endParaRPr>
          </a:p>
          <a:p>
            <a:endParaRPr lang="en-US" dirty="0"/>
          </a:p>
          <a:p>
            <a:r>
              <a:rPr lang="en-US" dirty="0"/>
              <a:t>Thema? </a:t>
            </a:r>
            <a:r>
              <a:rPr lang="en-US" dirty="0" err="1"/>
              <a:t>Mannelijkheid</a:t>
            </a:r>
            <a:r>
              <a:rPr lang="en-US" dirty="0"/>
              <a:t>, </a:t>
            </a:r>
            <a:r>
              <a:rPr lang="en-US" dirty="0" err="1"/>
              <a:t>mannenrechten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 </a:t>
            </a:r>
            <a:r>
              <a:rPr lang="en-US" dirty="0" err="1"/>
              <a:t>positie</a:t>
            </a:r>
            <a:r>
              <a:rPr lang="en-US" dirty="0"/>
              <a:t> van de man in de </a:t>
            </a:r>
            <a:r>
              <a:rPr lang="en-US" dirty="0" err="1"/>
              <a:t>moderne</a:t>
            </a:r>
            <a:r>
              <a:rPr lang="en-US" dirty="0"/>
              <a:t> </a:t>
            </a:r>
            <a:r>
              <a:rPr lang="en-US" dirty="0" err="1"/>
              <a:t>maatschappij</a:t>
            </a:r>
            <a:r>
              <a:rPr lang="en-US" dirty="0"/>
              <a:t>.</a:t>
            </a:r>
            <a:endParaRPr lang="en-US" dirty="0" err="1">
              <a:latin typeface="Avenir Next LT Pro Light"/>
            </a:endParaRPr>
          </a:p>
        </p:txBody>
      </p:sp>
      <p:pic>
        <p:nvPicPr>
          <p:cNvPr id="3" name="Picture 2" descr="Louis Theroux: Inside the Manosphere | Netflix Media Center">
            <a:extLst>
              <a:ext uri="{FF2B5EF4-FFF2-40B4-BE49-F238E27FC236}">
                <a16:creationId xmlns:a16="http://schemas.microsoft.com/office/drawing/2014/main" id="{F059E107-A063-8E0B-709C-01180219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11" y="2140655"/>
            <a:ext cx="2710394" cy="377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0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AAC9C-DE77-E6E3-0CF3-25441D8A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AB99-A4F5-6BB0-3C9A-9314DD28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5: </a:t>
            </a:r>
            <a:r>
              <a:rPr lang="en-US" dirty="0" err="1"/>
              <a:t>Dermorexia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8A1A6-78C3-A57C-13F3-2A5E6390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62DFA-D334-E62C-E0C9-08A97245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9529C-C7C1-E100-1A56-E9893B2A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7E300-C088-FCD0-F633-6187CAFA14BD}"/>
              </a:ext>
            </a:extLst>
          </p:cNvPr>
          <p:cNvSpPr txBox="1"/>
          <p:nvPr/>
        </p:nvSpPr>
        <p:spPr>
          <a:xfrm>
            <a:off x="4010681" y="3245005"/>
            <a:ext cx="778613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</a:t>
            </a:r>
            <a:r>
              <a:rPr lang="en-US" dirty="0" err="1"/>
              <a:t>Ongezonde</a:t>
            </a:r>
            <a:r>
              <a:rPr lang="en-US" dirty="0"/>
              <a:t> </a:t>
            </a:r>
            <a:r>
              <a:rPr lang="en-US" dirty="0" err="1"/>
              <a:t>fixatie</a:t>
            </a:r>
            <a:r>
              <a:rPr lang="en-US" dirty="0"/>
              <a:t> op </a:t>
            </a:r>
            <a:r>
              <a:rPr lang="en-US" dirty="0" err="1"/>
              <a:t>een</a:t>
            </a:r>
            <a:r>
              <a:rPr lang="en-US" dirty="0"/>
              <a:t> '</a:t>
            </a:r>
            <a:r>
              <a:rPr lang="en-US" dirty="0" err="1"/>
              <a:t>perfecte</a:t>
            </a:r>
            <a:r>
              <a:rPr lang="en-US" dirty="0"/>
              <a:t>' </a:t>
            </a:r>
            <a:r>
              <a:rPr lang="en-US" dirty="0" err="1"/>
              <a:t>huid</a:t>
            </a:r>
            <a:r>
              <a:rPr lang="en-US" dirty="0"/>
              <a:t> (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kinderen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</a:t>
            </a:r>
            <a:r>
              <a:rPr lang="en-US" dirty="0">
                <a:latin typeface="Avenir Next LT Pro Light"/>
              </a:rPr>
              <a:t> </a:t>
            </a:r>
            <a:r>
              <a:rPr lang="en-US" dirty="0" err="1">
                <a:latin typeface="Avenir Next LT Pro Light"/>
              </a:rPr>
              <a:t>Meisjes</a:t>
            </a:r>
            <a:r>
              <a:rPr lang="en-US" dirty="0">
                <a:latin typeface="Avenir Next LT Pro Light"/>
              </a:rPr>
              <a:t> van 8 </a:t>
            </a:r>
            <a:r>
              <a:rPr lang="en-US" dirty="0" err="1">
                <a:latin typeface="Avenir Next LT Pro Light"/>
              </a:rPr>
              <a:t>jaar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smeren</a:t>
            </a:r>
            <a:r>
              <a:rPr lang="en-US" dirty="0">
                <a:latin typeface="Avenir Next LT Pro Light"/>
              </a:rPr>
              <a:t> al </a:t>
            </a:r>
            <a:r>
              <a:rPr lang="en-US" dirty="0" err="1">
                <a:latin typeface="Avenir Next LT Pro Light"/>
              </a:rPr>
              <a:t>antirimpelcrèmes</a:t>
            </a:r>
            <a:r>
              <a:rPr lang="en-US" dirty="0">
                <a:latin typeface="Avenir Next LT Pro Light"/>
              </a:rPr>
              <a:t> op </a:t>
            </a:r>
            <a:r>
              <a:rPr lang="en-US" dirty="0" err="1">
                <a:latin typeface="Avenir Next LT Pro Light"/>
              </a:rPr>
              <a:t>hun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huid</a:t>
            </a:r>
          </a:p>
          <a:p>
            <a:endParaRPr lang="en-US" dirty="0"/>
          </a:p>
          <a:p>
            <a:r>
              <a:rPr lang="en-US" dirty="0"/>
              <a:t>Thema? </a:t>
            </a:r>
            <a:r>
              <a:rPr lang="en-US" dirty="0" err="1">
                <a:latin typeface="Avenir Next LT Pro Light"/>
              </a:rPr>
              <a:t>Maatschappelijke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druk</a:t>
            </a:r>
            <a:r>
              <a:rPr lang="en-US" dirty="0">
                <a:latin typeface="Avenir Next LT Pro Light"/>
              </a:rPr>
              <a:t> om </a:t>
            </a:r>
            <a:r>
              <a:rPr lang="en-US" dirty="0" err="1">
                <a:latin typeface="Avenir Next LT Pro Light"/>
              </a:rPr>
              <a:t>producten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te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kopen</a:t>
            </a:r>
            <a:r>
              <a:rPr lang="en-US" dirty="0">
                <a:latin typeface="Avenir Next LT Pro Light"/>
              </a:rPr>
              <a:t> om </a:t>
            </a:r>
            <a:r>
              <a:rPr lang="en-US" dirty="0" err="1">
                <a:latin typeface="Avenir Next LT Pro Light"/>
              </a:rPr>
              <a:t>aan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dit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schoonheidsideaal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te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voldoen</a:t>
            </a:r>
            <a:r>
              <a:rPr lang="en-US" dirty="0">
                <a:latin typeface="Avenir Next LT Pro Light"/>
              </a:rPr>
              <a:t> </a:t>
            </a:r>
            <a:r>
              <a:rPr lang="en-US" dirty="0" err="1">
                <a:latin typeface="Avenir Next LT Pro Light"/>
              </a:rPr>
              <a:t>ligt</a:t>
            </a:r>
            <a:r>
              <a:rPr lang="en-US" dirty="0">
                <a:latin typeface="Avenir Next LT Pro Light"/>
              </a:rPr>
              <a:t> </a:t>
            </a:r>
            <a:r>
              <a:rPr lang="en-US" dirty="0" err="1">
                <a:latin typeface="Avenir Next LT Pro Light"/>
              </a:rPr>
              <a:t>hoog</a:t>
            </a:r>
            <a:endParaRPr lang="en-US" err="1"/>
          </a:p>
        </p:txBody>
      </p:sp>
      <p:pic>
        <p:nvPicPr>
          <p:cNvPr id="3" name="Picture 2" descr="Foto Dermorexia staat voor een overdreven focus op huidverzorging en een obsessief streven naar de perfecte huid.">
            <a:extLst>
              <a:ext uri="{FF2B5EF4-FFF2-40B4-BE49-F238E27FC236}">
                <a16:creationId xmlns:a16="http://schemas.microsoft.com/office/drawing/2014/main" id="{92B21507-8358-A595-3547-511FC22C00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07" r="13559" b="383"/>
          <a:stretch>
            <a:fillRect/>
          </a:stretch>
        </p:blipFill>
        <p:spPr>
          <a:xfrm>
            <a:off x="650874" y="2705217"/>
            <a:ext cx="3146177" cy="28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2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1349B-11F6-A65A-61B9-75D84733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029A-C60A-EB70-C91C-B44BC458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6: </a:t>
            </a:r>
            <a:r>
              <a:rPr lang="en-US" dirty="0" err="1"/>
              <a:t>vrouwelijke</a:t>
            </a:r>
            <a:r>
              <a:rPr lang="en-US" dirty="0"/>
              <a:t> </a:t>
            </a:r>
            <a:r>
              <a:rPr lang="en-US" dirty="0" err="1"/>
              <a:t>brein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C553E-09FF-AA5C-5AB7-29E3DD7F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78C2E-29F0-DDFC-205E-7FD707941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7D169-0C1A-6131-63D5-534C265B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7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8C5915-67EF-55AC-9F3D-C7D4A6D10D80}"/>
              </a:ext>
            </a:extLst>
          </p:cNvPr>
          <p:cNvSpPr txBox="1"/>
          <p:nvPr/>
        </p:nvSpPr>
        <p:spPr>
          <a:xfrm>
            <a:off x="4010681" y="3245005"/>
            <a:ext cx="778613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</a:t>
            </a:r>
            <a:r>
              <a:rPr lang="en-US" dirty="0" err="1"/>
              <a:t>Omdat</a:t>
            </a:r>
            <a:r>
              <a:rPr lang="en-US" dirty="0"/>
              <a:t> het </a:t>
            </a:r>
            <a:r>
              <a:rPr lang="en-US" dirty="0" err="1"/>
              <a:t>vrouwelijke</a:t>
            </a:r>
            <a:r>
              <a:rPr lang="en-US" dirty="0"/>
              <a:t> </a:t>
            </a:r>
            <a:r>
              <a:rPr lang="en-US" dirty="0" err="1"/>
              <a:t>brein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vaak</a:t>
            </a:r>
            <a:r>
              <a:rPr lang="en-US" dirty="0"/>
              <a:t> over het </a:t>
            </a:r>
            <a:r>
              <a:rPr lang="en-US" dirty="0" err="1"/>
              <a:t>hoofd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gezien</a:t>
            </a:r>
            <a:endParaRPr lang="en-US"/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  </a:t>
            </a:r>
            <a:r>
              <a:rPr lang="en-US" dirty="0" err="1">
                <a:ea typeface="+mn-lt"/>
                <a:cs typeface="+mn-lt"/>
              </a:rPr>
              <a:t>hormonen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veranderen</a:t>
            </a:r>
            <a:r>
              <a:rPr lang="en-US" dirty="0">
                <a:ea typeface="+mn-lt"/>
                <a:cs typeface="+mn-lt"/>
              </a:rPr>
              <a:t> het </a:t>
            </a:r>
            <a:r>
              <a:rPr lang="en-US" dirty="0" err="1">
                <a:ea typeface="+mn-lt"/>
                <a:cs typeface="+mn-lt"/>
              </a:rPr>
              <a:t>vrouwenbrein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ingrijpend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tijdens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grote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levensfasen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zoals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puberteit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zwangerschap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sep</a:t>
            </a:r>
            <a:r>
              <a:rPr lang="en-US" dirty="0">
                <a:ea typeface="+mn-lt"/>
                <a:cs typeface="+mn-lt"/>
              </a:rPr>
              <a:t> 2026)</a:t>
            </a:r>
            <a:endParaRPr lang="en-US" dirty="0" err="1">
              <a:latin typeface="Avenir Next LT Pro Light"/>
            </a:endParaRPr>
          </a:p>
          <a:p>
            <a:endParaRPr lang="en-US" dirty="0"/>
          </a:p>
          <a:p>
            <a:r>
              <a:rPr lang="en-US" dirty="0"/>
              <a:t>Thema? </a:t>
            </a:r>
            <a:r>
              <a:rPr lang="en-US" dirty="0" err="1">
                <a:ea typeface="+mn-lt"/>
                <a:cs typeface="+mn-lt"/>
              </a:rPr>
              <a:t>Ontdek</a:t>
            </a:r>
            <a:r>
              <a:rPr lang="en-US" dirty="0">
                <a:ea typeface="+mn-lt"/>
                <a:cs typeface="+mn-lt"/>
              </a:rPr>
              <a:t> wat </a:t>
            </a:r>
            <a:r>
              <a:rPr lang="en-US" dirty="0" err="1">
                <a:ea typeface="+mn-lt"/>
                <a:cs typeface="+mn-lt"/>
              </a:rPr>
              <a:t>wetenschap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zegt</a:t>
            </a:r>
            <a:r>
              <a:rPr lang="en-US" dirty="0">
                <a:ea typeface="+mn-lt"/>
                <a:cs typeface="+mn-lt"/>
              </a:rPr>
              <a:t> over </a:t>
            </a:r>
            <a:r>
              <a:rPr lang="en-US" dirty="0" err="1">
                <a:ea typeface="+mn-lt"/>
                <a:cs typeface="+mn-lt"/>
              </a:rPr>
              <a:t>verschillen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gelijkenissen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hardnekkige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mythes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rond</a:t>
            </a:r>
            <a:r>
              <a:rPr lang="en-US" dirty="0">
                <a:ea typeface="+mn-lt"/>
                <a:cs typeface="+mn-lt"/>
              </a:rPr>
              <a:t> gender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brein</a:t>
            </a:r>
            <a:r>
              <a:rPr lang="en-US" dirty="0">
                <a:ea typeface="+mn-lt"/>
                <a:cs typeface="+mn-lt"/>
              </a:rPr>
              <a:t>. </a:t>
            </a:r>
          </a:p>
        </p:txBody>
      </p:sp>
      <p:pic>
        <p:nvPicPr>
          <p:cNvPr id="3" name="Picture 2" descr="Het vrouwelijke brein ontrafeld! Dr. Patricia Clement (UGent) | EOS  Wetenschap">
            <a:extLst>
              <a:ext uri="{FF2B5EF4-FFF2-40B4-BE49-F238E27FC236}">
                <a16:creationId xmlns:a16="http://schemas.microsoft.com/office/drawing/2014/main" id="{C7D33915-3CA3-F609-CF2F-F9E1511F6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28" y="2365786"/>
            <a:ext cx="2852798" cy="365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10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D74EA-C916-0481-7A8A-C506338E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23EA5-342E-6A9C-991A-581D8F20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 7: vrouw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pijn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8C204-56A4-E224-2CE3-78EA5A827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B8C6-522D-406B-A3B0-4B9541EABE5D}" type="datetime1"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F96B2-0445-5D7E-05DB-9881A55A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05C18-3684-4E9E-251C-4BB8CA45A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414019-3C82-7FCE-1AEB-A6E98CFB4B2A}"/>
              </a:ext>
            </a:extLst>
          </p:cNvPr>
          <p:cNvSpPr txBox="1"/>
          <p:nvPr/>
        </p:nvSpPr>
        <p:spPr>
          <a:xfrm>
            <a:off x="4010681" y="3245005"/>
            <a:ext cx="778613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Wat? </a:t>
            </a:r>
            <a:r>
              <a:rPr lang="en-US" dirty="0">
                <a:latin typeface="Avenir Next LT Pro Light"/>
              </a:rPr>
              <a:t>Vrouwen </a:t>
            </a:r>
            <a:r>
              <a:rPr lang="en-US" dirty="0" err="1">
                <a:latin typeface="Avenir Next LT Pro Light"/>
              </a:rPr>
              <a:t>ervaren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pijn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anders</a:t>
            </a:r>
            <a:r>
              <a:rPr lang="en-US" dirty="0">
                <a:latin typeface="Avenir Next LT Pro Light"/>
              </a:rPr>
              <a:t>, maar </a:t>
            </a:r>
            <a:r>
              <a:rPr lang="en-US" dirty="0" err="1">
                <a:latin typeface="Avenir Next LT Pro Light"/>
              </a:rPr>
              <a:t>worden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niet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altijd</a:t>
            </a:r>
            <a:r>
              <a:rPr lang="en-US" dirty="0">
                <a:latin typeface="Avenir Next LT Pro Light"/>
              </a:rPr>
              <a:t> </a:t>
            </a:r>
            <a:r>
              <a:rPr lang="en-US" dirty="0" err="1">
                <a:latin typeface="Avenir Next LT Pro Light"/>
              </a:rPr>
              <a:t>gehoord</a:t>
            </a:r>
            <a:endParaRPr lang="en-US" dirty="0">
              <a:latin typeface="Avenir Next LT Pro Light"/>
            </a:endParaRPr>
          </a:p>
          <a:p>
            <a:endParaRPr lang="en-US" dirty="0"/>
          </a:p>
          <a:p>
            <a:r>
              <a:rPr lang="en-US" dirty="0" err="1"/>
              <a:t>Actua</a:t>
            </a:r>
            <a:r>
              <a:rPr lang="en-US" dirty="0"/>
              <a:t>? Campagne '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getest</a:t>
            </a:r>
            <a:r>
              <a:rPr lang="en-US" dirty="0"/>
              <a:t> op </a:t>
            </a:r>
            <a:r>
              <a:rPr lang="en-US" dirty="0" err="1"/>
              <a:t>vrouwen</a:t>
            </a:r>
            <a:r>
              <a:rPr lang="en-US" dirty="0"/>
              <a:t>'</a:t>
            </a:r>
            <a:endParaRPr lang="en-US" dirty="0">
              <a:latin typeface="Avenir Next LT Pro Light"/>
            </a:endParaRPr>
          </a:p>
          <a:p>
            <a:endParaRPr lang="en-US" dirty="0"/>
          </a:p>
          <a:p>
            <a:r>
              <a:rPr lang="en-US" dirty="0"/>
              <a:t>Thema? </a:t>
            </a:r>
            <a:r>
              <a:rPr lang="en-US" dirty="0" err="1">
                <a:ea typeface="+mn-lt"/>
                <a:cs typeface="+mn-lt"/>
              </a:rPr>
              <a:t>Vrouwen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ervaren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vaker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anders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soms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intenser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pijn</a:t>
            </a:r>
            <a:r>
              <a:rPr lang="en-US" dirty="0">
                <a:ea typeface="+mn-lt"/>
                <a:cs typeface="+mn-lt"/>
              </a:rPr>
              <a:t> dan </a:t>
            </a:r>
            <a:r>
              <a:rPr lang="en-US" dirty="0" err="1">
                <a:ea typeface="+mn-lt"/>
                <a:cs typeface="+mn-lt"/>
              </a:rPr>
              <a:t>mannen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ontwikkelen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daarbovenop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vaker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chronische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pijn</a:t>
            </a:r>
            <a:r>
              <a:rPr lang="en-US" dirty="0">
                <a:ea typeface="+mn-lt"/>
                <a:cs typeface="+mn-lt"/>
              </a:rPr>
              <a:t>. Toch </a:t>
            </a:r>
            <a:r>
              <a:rPr lang="en-US" dirty="0" err="1">
                <a:ea typeface="+mn-lt"/>
                <a:cs typeface="+mn-lt"/>
              </a:rPr>
              <a:t>worden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hun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klachten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altijd</a:t>
            </a:r>
            <a:r>
              <a:rPr lang="en-US" dirty="0">
                <a:ea typeface="+mn-lt"/>
                <a:cs typeface="+mn-lt"/>
              </a:rPr>
              <a:t> even </a:t>
            </a:r>
            <a:r>
              <a:rPr lang="en-US" dirty="0" err="1">
                <a:ea typeface="+mn-lt"/>
                <a:cs typeface="+mn-lt"/>
              </a:rPr>
              <a:t>serieus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genomen</a:t>
            </a:r>
            <a:r>
              <a:rPr lang="en-US" dirty="0">
                <a:ea typeface="+mn-lt"/>
                <a:cs typeface="+mn-lt"/>
              </a:rPr>
              <a:t>.</a:t>
            </a:r>
          </a:p>
        </p:txBody>
      </p:sp>
      <p:pic>
        <p:nvPicPr>
          <p:cNvPr id="3" name="Picture 2" descr="Colette in KNACK over miskende pijn bij vrouwen - Osteopaat Colette Peeters">
            <a:extLst>
              <a:ext uri="{FF2B5EF4-FFF2-40B4-BE49-F238E27FC236}">
                <a16:creationId xmlns:a16="http://schemas.microsoft.com/office/drawing/2014/main" id="{82BBF5A8-68BD-8D06-5262-E539CC16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57" r="-392" b="-588"/>
          <a:stretch>
            <a:fillRect/>
          </a:stretch>
        </p:blipFill>
        <p:spPr>
          <a:xfrm>
            <a:off x="581695" y="2589281"/>
            <a:ext cx="3267043" cy="321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0975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VTI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GradientRiseVTI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GradientRis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13C68A69-E745-489A-84EC-B7BCE4AA380B}" vid="{9CF7857A-9412-4E45-AB0D-6EAA5A7DC4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GradientRiseVTI</vt:lpstr>
      <vt:lpstr>Kick-Off Expeditie vrouw</vt:lpstr>
      <vt:lpstr>THEMA 1: Femicide</vt:lpstr>
      <vt:lpstr>THEMA 2: Hormonen</vt:lpstr>
      <vt:lpstr>THEMA 3: (on)veiligheid op straat</vt:lpstr>
      <vt:lpstr>THEMA 4: Manosphere</vt:lpstr>
      <vt:lpstr>THEMA 5: Dermorexia</vt:lpstr>
      <vt:lpstr>THEMA 6: vrouwelijke brein</vt:lpstr>
      <vt:lpstr>THEMA 7: vrouw en pijn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154</cp:revision>
  <dcterms:created xsi:type="dcterms:W3CDTF">2026-09-15T07:10:19Z</dcterms:created>
  <dcterms:modified xsi:type="dcterms:W3CDTF">2026-09-15T11:48:27Z</dcterms:modified>
</cp:coreProperties>
</file>