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20" r:id="rId4"/>
    <p:sldMasterId id="2147483696" r:id="rId5"/>
  </p:sldMasterIdLst>
  <p:notesMasterIdLst>
    <p:notesMasterId r:id="rId19"/>
  </p:notesMasterIdLst>
  <p:sldIdLst>
    <p:sldId id="273" r:id="rId6"/>
    <p:sldId id="260" r:id="rId7"/>
    <p:sldId id="264" r:id="rId8"/>
    <p:sldId id="300" r:id="rId9"/>
    <p:sldId id="279" r:id="rId10"/>
    <p:sldId id="280" r:id="rId11"/>
    <p:sldId id="294" r:id="rId12"/>
    <p:sldId id="296" r:id="rId13"/>
    <p:sldId id="299" r:id="rId14"/>
    <p:sldId id="301" r:id="rId15"/>
    <p:sldId id="302" r:id="rId16"/>
    <p:sldId id="303" r:id="rId17"/>
    <p:sldId id="282" r:id="rId18"/>
  </p:sldIdLst>
  <p:sldSz cx="12192000" cy="6858000"/>
  <p:notesSz cx="6858000" cy="9144000"/>
  <p:defaultText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111048"/>
    <a:srgbClr val="FFFFFF"/>
    <a:srgbClr val="002A43"/>
    <a:srgbClr val="FF99CC"/>
    <a:srgbClr val="16D0C1"/>
    <a:srgbClr val="FFD929"/>
    <a:srgbClr val="5F41BC"/>
    <a:srgbClr val="EE413E"/>
    <a:srgbClr val="FFB0D8"/>
    <a:srgbClr val="F8783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E851B408-5FFC-48D7-85F7-F3157739993A}" v="15" dt="2026-09-23T12:55:52.57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286" autoAdjust="0"/>
    <p:restoredTop sz="67275" autoAdjust="0"/>
  </p:normalViewPr>
  <p:slideViewPr>
    <p:cSldViewPr snapToGrid="0">
      <p:cViewPr varScale="1">
        <p:scale>
          <a:sx n="50" d="100"/>
          <a:sy n="50" d="100"/>
        </p:scale>
        <p:origin x="1156" y="2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microsoft.com/office/2016/11/relationships/changesInfo" Target="changesInfos/changesInfo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tableStyles" Target="tableStyles.xml"/><Relationship Id="rId10" Type="http://schemas.openxmlformats.org/officeDocument/2006/relationships/slide" Target="slides/slide5.xml"/><Relationship Id="rId19" Type="http://schemas.openxmlformats.org/officeDocument/2006/relationships/notesMaster" Target="notesMasters/notes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theme" Target="theme/theme1.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riet Janssens" userId="cc22a2d9-fa06-4dff-b802-5bfb33370b3a" providerId="ADAL" clId="{DE361C09-4160-495F-8F6B-7AB4FD973667}"/>
    <pc:docChg chg="addSld modSld sldOrd">
      <pc:chgData name="Griet Janssens" userId="cc22a2d9-fa06-4dff-b802-5bfb33370b3a" providerId="ADAL" clId="{DE361C09-4160-495F-8F6B-7AB4FD973667}" dt="2026-09-23T12:52:22.134" v="8"/>
      <pc:docMkLst>
        <pc:docMk/>
      </pc:docMkLst>
      <pc:sldChg chg="ord">
        <pc:chgData name="Griet Janssens" userId="cc22a2d9-fa06-4dff-b802-5bfb33370b3a" providerId="ADAL" clId="{DE361C09-4160-495F-8F6B-7AB4FD973667}" dt="2026-09-23T12:33:49.435" v="0"/>
        <pc:sldMkLst>
          <pc:docMk/>
          <pc:sldMk cId="2564911216" sldId="264"/>
        </pc:sldMkLst>
      </pc:sldChg>
      <pc:sldChg chg="modSp">
        <pc:chgData name="Griet Janssens" userId="cc22a2d9-fa06-4dff-b802-5bfb33370b3a" providerId="ADAL" clId="{DE361C09-4160-495F-8F6B-7AB4FD973667}" dt="2026-09-23T12:37:53.996" v="1"/>
        <pc:sldMkLst>
          <pc:docMk/>
          <pc:sldMk cId="2004415386" sldId="279"/>
        </pc:sldMkLst>
        <pc:spChg chg="mod">
          <ac:chgData name="Griet Janssens" userId="cc22a2d9-fa06-4dff-b802-5bfb33370b3a" providerId="ADAL" clId="{DE361C09-4160-495F-8F6B-7AB4FD973667}" dt="2026-09-23T12:37:53.996" v="1"/>
          <ac:spMkLst>
            <pc:docMk/>
            <pc:sldMk cId="2004415386" sldId="279"/>
            <ac:spMk id="3" creationId="{82DC5EDD-8D84-1A84-FBBD-D571FA5A9697}"/>
          </ac:spMkLst>
        </pc:spChg>
      </pc:sldChg>
      <pc:sldChg chg="addSp delSp modSp add ord">
        <pc:chgData name="Griet Janssens" userId="cc22a2d9-fa06-4dff-b802-5bfb33370b3a" providerId="ADAL" clId="{DE361C09-4160-495F-8F6B-7AB4FD973667}" dt="2026-09-23T12:40:26.453" v="5"/>
        <pc:sldMkLst>
          <pc:docMk/>
          <pc:sldMk cId="90797519" sldId="300"/>
        </pc:sldMkLst>
        <pc:spChg chg="add del mod">
          <ac:chgData name="Griet Janssens" userId="cc22a2d9-fa06-4dff-b802-5bfb33370b3a" providerId="ADAL" clId="{DE361C09-4160-495F-8F6B-7AB4FD973667}" dt="2026-09-23T12:39:36.746" v="4"/>
          <ac:spMkLst>
            <pc:docMk/>
            <pc:sldMk cId="90797519" sldId="300"/>
            <ac:spMk id="7" creationId="{F9E586BE-C97A-6011-F83A-1E5A86E022AF}"/>
          </ac:spMkLst>
        </pc:spChg>
      </pc:sldChg>
      <pc:sldChg chg="add setBg">
        <pc:chgData name="Griet Janssens" userId="cc22a2d9-fa06-4dff-b802-5bfb33370b3a" providerId="ADAL" clId="{DE361C09-4160-495F-8F6B-7AB4FD973667}" dt="2026-09-23T12:49:20.850" v="6"/>
        <pc:sldMkLst>
          <pc:docMk/>
          <pc:sldMk cId="3122771291" sldId="301"/>
        </pc:sldMkLst>
      </pc:sldChg>
      <pc:sldChg chg="add">
        <pc:chgData name="Griet Janssens" userId="cc22a2d9-fa06-4dff-b802-5bfb33370b3a" providerId="ADAL" clId="{DE361C09-4160-495F-8F6B-7AB4FD973667}" dt="2026-09-23T12:50:28.619" v="7"/>
        <pc:sldMkLst>
          <pc:docMk/>
          <pc:sldMk cId="961915823" sldId="302"/>
        </pc:sldMkLst>
      </pc:sldChg>
      <pc:sldChg chg="add">
        <pc:chgData name="Griet Janssens" userId="cc22a2d9-fa06-4dff-b802-5bfb33370b3a" providerId="ADAL" clId="{DE361C09-4160-495F-8F6B-7AB4FD973667}" dt="2026-09-23T12:52:22.134" v="8"/>
        <pc:sldMkLst>
          <pc:docMk/>
          <pc:sldMk cId="538064078" sldId="303"/>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jdelijke aanduiding voor koptekst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nl-BE"/>
          </a:p>
        </p:txBody>
      </p:sp>
      <p:sp>
        <p:nvSpPr>
          <p:cNvPr id="3" name="Tijdelijke aanduiding voor datum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CE91ACD-B9D3-4E4D-8ABB-E3234887A4B9}" type="datetimeFigureOut">
              <a:rPr lang="nl-BE" smtClean="0"/>
              <a:t>23/09/2026</a:t>
            </a:fld>
            <a:endParaRPr lang="nl-BE"/>
          </a:p>
        </p:txBody>
      </p:sp>
      <p:sp>
        <p:nvSpPr>
          <p:cNvPr id="4" name="Tijdelijke aanduiding voor dia-afbeelding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nl-BE"/>
          </a:p>
        </p:txBody>
      </p:sp>
      <p:sp>
        <p:nvSpPr>
          <p:cNvPr id="5" name="Tijdelijke aanduiding voor notitie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6" name="Tijdelijke aanduiding voor voettekst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nl-BE"/>
          </a:p>
        </p:txBody>
      </p:sp>
      <p:sp>
        <p:nvSpPr>
          <p:cNvPr id="7" name="Tijdelijke aanduiding voor dianumm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77C70-14DE-4A56-8F96-6B95480B355A}" type="slidenum">
              <a:rPr lang="nl-BE" smtClean="0"/>
              <a:t>‹nr.›</a:t>
            </a:fld>
            <a:endParaRPr lang="nl-BE"/>
          </a:p>
        </p:txBody>
      </p:sp>
    </p:spTree>
    <p:extLst>
      <p:ext uri="{BB962C8B-B14F-4D97-AF65-F5344CB8AC3E}">
        <p14:creationId xmlns:p14="http://schemas.microsoft.com/office/powerpoint/2010/main" val="27218242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3" Type="http://schemas.openxmlformats.org/officeDocument/2006/relationships/hyperlink" Target="http://www.expeditievrouw.be/verhalen" TargetMode="External"/><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Wist je dat vrouwen gemiddeld langer leven dan mannen, maar ook meer jaren doorbrengen in minder goede gezondheid? </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En dat vrouwen nog steeds vaker langer moeten wachten op een juiste diagnose of minder snel de gepaste behandeling krijgen?</a:t>
            </a:r>
          </a:p>
          <a:p>
            <a:endParaRPr lang="nl-BE" dirty="0"/>
          </a:p>
        </p:txBody>
      </p:sp>
      <p:sp>
        <p:nvSpPr>
          <p:cNvPr id="4" name="Tijdelijke aanduiding voor dianummer 3"/>
          <p:cNvSpPr>
            <a:spLocks noGrp="1"/>
          </p:cNvSpPr>
          <p:nvPr>
            <p:ph type="sldNum" sz="quarter" idx="5"/>
          </p:nvPr>
        </p:nvSpPr>
        <p:spPr/>
        <p:txBody>
          <a:bodyPr/>
          <a:lstStyle/>
          <a:p>
            <a:fld id="{69777C70-14DE-4A56-8F96-6B95480B355A}" type="slidenum">
              <a:rPr lang="nl-BE" smtClean="0"/>
              <a:t>1</a:t>
            </a:fld>
            <a:endParaRPr lang="nl-BE"/>
          </a:p>
        </p:txBody>
      </p:sp>
    </p:spTree>
    <p:extLst>
      <p:ext uri="{BB962C8B-B14F-4D97-AF65-F5344CB8AC3E}">
        <p14:creationId xmlns:p14="http://schemas.microsoft.com/office/powerpoint/2010/main" val="2824498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69777C70-14DE-4A56-8F96-6B95480B355A}" type="slidenum">
              <a:rPr lang="nl-BE" smtClean="0"/>
              <a:t>2</a:t>
            </a:fld>
            <a:endParaRPr lang="nl-BE"/>
          </a:p>
        </p:txBody>
      </p:sp>
    </p:spTree>
    <p:extLst>
      <p:ext uri="{BB962C8B-B14F-4D97-AF65-F5344CB8AC3E}">
        <p14:creationId xmlns:p14="http://schemas.microsoft.com/office/powerpoint/2010/main" val="346108659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5218D8-F20E-0573-46EC-2C9D127AB61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8D10BC7B-BE40-B6D9-F462-B76665301970}"/>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56FE3DE3-A67E-443F-0F8A-B434E2196B4E}"/>
              </a:ext>
            </a:extLst>
          </p:cNvPr>
          <p:cNvSpPr>
            <a:spLocks noGrp="1"/>
          </p:cNvSpPr>
          <p:nvPr>
            <p:ph type="body" idx="1"/>
          </p:nvPr>
        </p:nvSpPr>
        <p:spPr/>
        <p:txBody>
          <a:bodyPr/>
          <a:lstStyle/>
          <a:p>
            <a:r>
              <a:rPr lang="nl-BE" sz="1200" kern="1200" dirty="0">
                <a:solidFill>
                  <a:schemeClr val="tx1"/>
                </a:solidFill>
                <a:effectLst/>
                <a:latin typeface="+mn-lt"/>
                <a:ea typeface="+mn-ea"/>
                <a:cs typeface="+mn-cs"/>
              </a:rPr>
              <a:t>Net daarom sloegen CM, Femma, Ferm en Vrouwennet de handen in elkaar voor een uniek driejarig traject: Expeditie Vrouw. Samen willen we het vaak vergeten vrouwenlichaam opnieuw zichtbaar maken en aandacht vragen voor de specifieke gezondheidsuitdagingen waarmee vrouwen te maken krijgen</a:t>
            </a:r>
            <a:endParaRPr lang="nl-BE" dirty="0"/>
          </a:p>
        </p:txBody>
      </p:sp>
      <p:sp>
        <p:nvSpPr>
          <p:cNvPr id="4" name="Tijdelijke aanduiding voor dianummer 3">
            <a:extLst>
              <a:ext uri="{FF2B5EF4-FFF2-40B4-BE49-F238E27FC236}">
                <a16:creationId xmlns:a16="http://schemas.microsoft.com/office/drawing/2014/main" id="{18DE22CE-B3CB-FE92-DFB9-C1C926959D0F}"/>
              </a:ext>
            </a:extLst>
          </p:cNvPr>
          <p:cNvSpPr>
            <a:spLocks noGrp="1"/>
          </p:cNvSpPr>
          <p:nvPr>
            <p:ph type="sldNum" sz="quarter" idx="5"/>
          </p:nvPr>
        </p:nvSpPr>
        <p:spPr/>
        <p:txBody>
          <a:bodyPr/>
          <a:lstStyle/>
          <a:p>
            <a:fld id="{69777C70-14DE-4A56-8F96-6B95480B355A}" type="slidenum">
              <a:rPr lang="nl-BE" smtClean="0"/>
              <a:t>4</a:t>
            </a:fld>
            <a:endParaRPr lang="nl-BE"/>
          </a:p>
        </p:txBody>
      </p:sp>
    </p:spTree>
    <p:extLst>
      <p:ext uri="{BB962C8B-B14F-4D97-AF65-F5344CB8AC3E}">
        <p14:creationId xmlns:p14="http://schemas.microsoft.com/office/powerpoint/2010/main" val="63926674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.Expeditie Vrouw wil echter meer zijn dan een informatiecampagne. We willen een beweging op gang brengen. Een beweging die vertrekt vanuit de ervaringen van vrouwen zelf. Want verhalen maken zichtbaar wat cijfers alleen niet kunnen vertellen. Ze zorgen voor herkenning, verbinding en bewustwording.</a:t>
            </a:r>
          </a:p>
          <a:p>
            <a:r>
              <a:rPr lang="nl-BE" sz="1200" b="1" kern="1200" dirty="0">
                <a:solidFill>
                  <a:schemeClr val="tx1"/>
                </a:solidFill>
                <a:effectLst/>
                <a:latin typeface="+mn-lt"/>
                <a:ea typeface="+mn-ea"/>
                <a:cs typeface="+mn-cs"/>
              </a:rPr>
              <a:t>Twee bewegingen:</a:t>
            </a:r>
            <a:endParaRPr lang="nl-BE" sz="1200" kern="1200" dirty="0">
              <a:solidFill>
                <a:schemeClr val="tx1"/>
              </a:solidFill>
              <a:effectLst/>
              <a:latin typeface="+mn-lt"/>
              <a:ea typeface="+mn-ea"/>
              <a:cs typeface="+mn-cs"/>
            </a:endParaRPr>
          </a:p>
          <a:p>
            <a:r>
              <a:rPr lang="nl-BE" sz="1200" kern="1200" dirty="0">
                <a:solidFill>
                  <a:schemeClr val="tx1"/>
                </a:solidFill>
                <a:effectLst/>
                <a:latin typeface="+mn-lt"/>
                <a:ea typeface="+mn-ea"/>
                <a:cs typeface="+mn-cs"/>
              </a:rPr>
              <a:t>Ik breng jullie vandaag “het grote Vlaamse project” , maar we juichen lokale initiatieven zoals hier vandaag in Tienen zeker aan. Want jullie kunnen lokaal het verschil maken en meer vrouwen bereiken.  We vullen elkaar perfect aan. </a:t>
            </a:r>
          </a:p>
          <a:p>
            <a:pPr marL="0" marR="0" lvl="0" indent="0" algn="l" defTabSz="914400" rtl="0" eaLnBrk="1" fontAlgn="auto" latinLnBrk="0" hangingPunct="1">
              <a:lnSpc>
                <a:spcPct val="100000"/>
              </a:lnSpc>
              <a:spcBef>
                <a:spcPts val="0"/>
              </a:spcBef>
              <a:spcAft>
                <a:spcPts val="0"/>
              </a:spcAft>
              <a:buClrTx/>
              <a:buSzTx/>
              <a:buFontTx/>
              <a:buNone/>
              <a:tabLst/>
              <a:defRPr/>
            </a:pPr>
            <a:endParaRPr lang="nl-BE" sz="1200" kern="1200" dirty="0">
              <a:solidFill>
                <a:schemeClr val="tx1"/>
              </a:solidFill>
              <a:effectLst/>
              <a:latin typeface="+mn-lt"/>
              <a:ea typeface="+mn-ea"/>
              <a:cs typeface="+mn-cs"/>
            </a:endParaRPr>
          </a:p>
          <a:p>
            <a:endParaRPr lang="nl-BE" dirty="0"/>
          </a:p>
        </p:txBody>
      </p:sp>
      <p:sp>
        <p:nvSpPr>
          <p:cNvPr id="4" name="Tijdelijke aanduiding voor dianummer 3"/>
          <p:cNvSpPr>
            <a:spLocks noGrp="1"/>
          </p:cNvSpPr>
          <p:nvPr>
            <p:ph type="sldNum" sz="quarter" idx="5"/>
          </p:nvPr>
        </p:nvSpPr>
        <p:spPr/>
        <p:txBody>
          <a:bodyPr/>
          <a:lstStyle/>
          <a:p>
            <a:fld id="{69777C70-14DE-4A56-8F96-6B95480B355A}" type="slidenum">
              <a:rPr lang="nl-BE" smtClean="0"/>
              <a:t>5</a:t>
            </a:fld>
            <a:endParaRPr lang="nl-BE"/>
          </a:p>
        </p:txBody>
      </p:sp>
    </p:spTree>
    <p:extLst>
      <p:ext uri="{BB962C8B-B14F-4D97-AF65-F5344CB8AC3E}">
        <p14:creationId xmlns:p14="http://schemas.microsoft.com/office/powerpoint/2010/main" val="196171874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txBody>
          <a:bodyPr/>
          <a:lstStyle/>
          <a:p>
            <a:endParaRPr lang="nl-BE"/>
          </a:p>
        </p:txBody>
      </p:sp>
      <p:sp>
        <p:nvSpPr>
          <p:cNvPr id="3" name="Tijdelijke aanduiding voor notities 2"/>
          <p:cNvSpPr>
            <a:spLocks noGrp="1"/>
          </p:cNvSpPr>
          <p:nvPr>
            <p:ph type="body" idx="1"/>
          </p:nvPr>
        </p:nvSpPr>
        <p:spPr/>
        <p:txBody>
          <a:bodyPr/>
          <a:lstStyle/>
          <a:p>
            <a:endParaRPr lang="nl-BE"/>
          </a:p>
        </p:txBody>
      </p:sp>
      <p:sp>
        <p:nvSpPr>
          <p:cNvPr id="4" name="Tijdelijke aanduiding voor dianummer 3"/>
          <p:cNvSpPr>
            <a:spLocks noGrp="1"/>
          </p:cNvSpPr>
          <p:nvPr>
            <p:ph type="sldNum" sz="quarter" idx="5"/>
          </p:nvPr>
        </p:nvSpPr>
        <p:spPr/>
        <p:txBody>
          <a:bodyPr/>
          <a:lstStyle/>
          <a:p>
            <a:fld id="{69777C70-14DE-4A56-8F96-6B95480B355A}" type="slidenum">
              <a:rPr lang="nl-BE" smtClean="0"/>
              <a:t>7</a:t>
            </a:fld>
            <a:endParaRPr lang="nl-BE"/>
          </a:p>
        </p:txBody>
      </p:sp>
    </p:spTree>
    <p:extLst>
      <p:ext uri="{BB962C8B-B14F-4D97-AF65-F5344CB8AC3E}">
        <p14:creationId xmlns:p14="http://schemas.microsoft.com/office/powerpoint/2010/main" val="348405922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E82DFF5-834A-B2E5-964C-5585B84924D0}"/>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573F1CE2-9757-1A35-E9E7-A520DB4E23B9}"/>
              </a:ext>
            </a:extLst>
          </p:cNvPr>
          <p:cNvSpPr>
            <a:spLocks noGrp="1" noRot="1" noChangeAspect="1"/>
          </p:cNvSpPr>
          <p:nvPr>
            <p:ph type="sldImg"/>
          </p:nvPr>
        </p:nvSpPr>
        <p:spPr/>
        <p:txBody>
          <a:bodyPr/>
          <a:lstStyle/>
          <a:p>
            <a:endParaRPr lang="nl-BE"/>
          </a:p>
        </p:txBody>
      </p:sp>
      <p:sp>
        <p:nvSpPr>
          <p:cNvPr id="3" name="Tijdelijke aanduiding voor notities 2">
            <a:extLst>
              <a:ext uri="{FF2B5EF4-FFF2-40B4-BE49-F238E27FC236}">
                <a16:creationId xmlns:a16="http://schemas.microsoft.com/office/drawing/2014/main" id="{31E6A076-DC1D-F606-BED0-457EF41475FD}"/>
              </a:ext>
            </a:extLst>
          </p:cNvPr>
          <p:cNvSpPr>
            <a:spLocks noGrp="1"/>
          </p:cNvSpPr>
          <p:nvPr>
            <p:ph type="body" idx="1"/>
          </p:nvPr>
        </p:nvSpPr>
        <p:spPr/>
        <p:txBody>
          <a:bodyPr/>
          <a:lstStyle/>
          <a:p>
            <a:endParaRPr lang="nl-BE"/>
          </a:p>
        </p:txBody>
      </p:sp>
      <p:sp>
        <p:nvSpPr>
          <p:cNvPr id="4" name="Tijdelijke aanduiding voor dianummer 3">
            <a:extLst>
              <a:ext uri="{FF2B5EF4-FFF2-40B4-BE49-F238E27FC236}">
                <a16:creationId xmlns:a16="http://schemas.microsoft.com/office/drawing/2014/main" id="{3CCEB03F-F2E6-48F9-9210-B13E0CE12A32}"/>
              </a:ext>
            </a:extLst>
          </p:cNvPr>
          <p:cNvSpPr>
            <a:spLocks noGrp="1"/>
          </p:cNvSpPr>
          <p:nvPr>
            <p:ph type="sldNum" sz="quarter" idx="5"/>
          </p:nvPr>
        </p:nvSpPr>
        <p:spPr/>
        <p:txBody>
          <a:bodyPr/>
          <a:lstStyle/>
          <a:p>
            <a:fld id="{69777C70-14DE-4A56-8F96-6B95480B355A}" type="slidenum">
              <a:rPr lang="nl-BE" smtClean="0"/>
              <a:t>8</a:t>
            </a:fld>
            <a:endParaRPr lang="nl-BE"/>
          </a:p>
        </p:txBody>
      </p:sp>
    </p:spTree>
    <p:extLst>
      <p:ext uri="{BB962C8B-B14F-4D97-AF65-F5344CB8AC3E}">
        <p14:creationId xmlns:p14="http://schemas.microsoft.com/office/powerpoint/2010/main" val="1452352468"/>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EFFBCD-DAD3-60AD-E770-4BFEC6CC4AD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6E2B3524-D7CC-E7E4-1B0B-3D08CCFDD531}"/>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D7AC39EA-A5C2-628B-C797-52D45E64D128}"/>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Ik wil iedereen warm oproepen om zich hiervoor in te schrijven en de webinars mee bekend te maken binnen jullie netwerk.</a:t>
            </a:r>
          </a:p>
          <a:p>
            <a:endParaRPr lang="nl-BE" dirty="0"/>
          </a:p>
        </p:txBody>
      </p:sp>
      <p:sp>
        <p:nvSpPr>
          <p:cNvPr id="4" name="Tijdelijke aanduiding voor dianummer 3">
            <a:extLst>
              <a:ext uri="{FF2B5EF4-FFF2-40B4-BE49-F238E27FC236}">
                <a16:creationId xmlns:a16="http://schemas.microsoft.com/office/drawing/2014/main" id="{61D8A5A2-D292-8B73-7794-04D06464031B}"/>
              </a:ext>
            </a:extLst>
          </p:cNvPr>
          <p:cNvSpPr>
            <a:spLocks noGrp="1"/>
          </p:cNvSpPr>
          <p:nvPr>
            <p:ph type="sldNum" sz="quarter" idx="5"/>
          </p:nvPr>
        </p:nvSpPr>
        <p:spPr/>
        <p:txBody>
          <a:bodyPr/>
          <a:lstStyle/>
          <a:p>
            <a:fld id="{69777C70-14DE-4A56-8F96-6B95480B355A}" type="slidenum">
              <a:rPr lang="nl-BE" smtClean="0"/>
              <a:t>9</a:t>
            </a:fld>
            <a:endParaRPr lang="nl-BE"/>
          </a:p>
        </p:txBody>
      </p:sp>
    </p:spTree>
    <p:extLst>
      <p:ext uri="{BB962C8B-B14F-4D97-AF65-F5344CB8AC3E}">
        <p14:creationId xmlns:p14="http://schemas.microsoft.com/office/powerpoint/2010/main" val="23790078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dirty="0"/>
              <a:t>Lokale wandeling</a:t>
            </a:r>
          </a:p>
          <a:p>
            <a:r>
              <a:rPr lang="nl-BE" dirty="0"/>
              <a:t>Webinars en lezingen</a:t>
            </a:r>
          </a:p>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In 2027 zet Expeditie Vrouw een volgende stap. Na het vrouwenbrein verschuift de focus naar een thema dat een grote invloed heeft op het leven van heel wat vrouwen, maar waar nog steeds veel misverstanden en vragen rond bestaan: hormonen. </a:t>
            </a:r>
          </a:p>
          <a:p>
            <a:endParaRPr lang="nl-BE" dirty="0"/>
          </a:p>
        </p:txBody>
      </p:sp>
      <p:sp>
        <p:nvSpPr>
          <p:cNvPr id="4" name="Tijdelijke aanduiding voor dianummer 3"/>
          <p:cNvSpPr>
            <a:spLocks noGrp="1"/>
          </p:cNvSpPr>
          <p:nvPr>
            <p:ph type="sldNum" sz="quarter" idx="5"/>
          </p:nvPr>
        </p:nvSpPr>
        <p:spPr/>
        <p:txBody>
          <a:bodyPr/>
          <a:lstStyle/>
          <a:p>
            <a:fld id="{69777C70-14DE-4A56-8F96-6B95480B355A}" type="slidenum">
              <a:rPr lang="nl-BE" smtClean="0"/>
              <a:t>10</a:t>
            </a:fld>
            <a:endParaRPr lang="nl-BE"/>
          </a:p>
        </p:txBody>
      </p:sp>
    </p:spTree>
    <p:extLst>
      <p:ext uri="{BB962C8B-B14F-4D97-AF65-F5344CB8AC3E}">
        <p14:creationId xmlns:p14="http://schemas.microsoft.com/office/powerpoint/2010/main" val="104609958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DB63BE-A262-847C-C98A-262BA9D79229}"/>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05F1F52B-051C-0494-578C-6FA6D747B20D}"/>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F3AB1ED1-DDF7-3961-5851-415FCAD25619}"/>
              </a:ext>
            </a:extLst>
          </p:cNvPr>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nl-BE" sz="1200" kern="1200" dirty="0">
                <a:solidFill>
                  <a:schemeClr val="tx1"/>
                </a:solidFill>
                <a:effectLst/>
                <a:latin typeface="+mn-lt"/>
                <a:ea typeface="+mn-ea"/>
                <a:cs typeface="+mn-cs"/>
              </a:rPr>
              <a:t>Ik wil iedereen warm oproepen om zich hiervoor in te schrijven en de webinars mee bekend te maken binnen jullie netwerk.</a:t>
            </a:r>
          </a:p>
          <a:p>
            <a:endParaRPr lang="nl-BE" dirty="0"/>
          </a:p>
        </p:txBody>
      </p:sp>
      <p:sp>
        <p:nvSpPr>
          <p:cNvPr id="4" name="Tijdelijke aanduiding voor dianummer 3">
            <a:extLst>
              <a:ext uri="{FF2B5EF4-FFF2-40B4-BE49-F238E27FC236}">
                <a16:creationId xmlns:a16="http://schemas.microsoft.com/office/drawing/2014/main" id="{4BD2875E-B9B7-E75B-2F56-30C0A275F5D0}"/>
              </a:ext>
            </a:extLst>
          </p:cNvPr>
          <p:cNvSpPr>
            <a:spLocks noGrp="1"/>
          </p:cNvSpPr>
          <p:nvPr>
            <p:ph type="sldNum" sz="quarter" idx="5"/>
          </p:nvPr>
        </p:nvSpPr>
        <p:spPr/>
        <p:txBody>
          <a:bodyPr/>
          <a:lstStyle/>
          <a:p>
            <a:fld id="{69777C70-14DE-4A56-8F96-6B95480B355A}" type="slidenum">
              <a:rPr lang="nl-BE" smtClean="0"/>
              <a:t>11</a:t>
            </a:fld>
            <a:endParaRPr lang="nl-BE"/>
          </a:p>
        </p:txBody>
      </p:sp>
    </p:spTree>
    <p:extLst>
      <p:ext uri="{BB962C8B-B14F-4D97-AF65-F5344CB8AC3E}">
        <p14:creationId xmlns:p14="http://schemas.microsoft.com/office/powerpoint/2010/main" val="139689822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39AF83B-4A8A-A47A-EB12-F16ACF45A1A8}"/>
            </a:ext>
          </a:extLst>
        </p:cNvPr>
        <p:cNvGrpSpPr/>
        <p:nvPr/>
      </p:nvGrpSpPr>
      <p:grpSpPr>
        <a:xfrm>
          <a:off x="0" y="0"/>
          <a:ext cx="0" cy="0"/>
          <a:chOff x="0" y="0"/>
          <a:chExt cx="0" cy="0"/>
        </a:xfrm>
      </p:grpSpPr>
      <p:sp>
        <p:nvSpPr>
          <p:cNvPr id="2" name="Tijdelijke aanduiding voor dia-afbeelding 1">
            <a:extLst>
              <a:ext uri="{FF2B5EF4-FFF2-40B4-BE49-F238E27FC236}">
                <a16:creationId xmlns:a16="http://schemas.microsoft.com/office/drawing/2014/main" id="{DE21D8F0-C0E9-8EBE-3661-42180A043832}"/>
              </a:ext>
            </a:extLst>
          </p:cNvPr>
          <p:cNvSpPr>
            <a:spLocks noGrp="1" noRot="1" noChangeAspect="1"/>
          </p:cNvSpPr>
          <p:nvPr>
            <p:ph type="sldImg"/>
          </p:nvPr>
        </p:nvSpPr>
        <p:spPr/>
      </p:sp>
      <p:sp>
        <p:nvSpPr>
          <p:cNvPr id="3" name="Tijdelijke aanduiding voor notities 2">
            <a:extLst>
              <a:ext uri="{FF2B5EF4-FFF2-40B4-BE49-F238E27FC236}">
                <a16:creationId xmlns:a16="http://schemas.microsoft.com/office/drawing/2014/main" id="{AC6F13F9-D473-AF94-DACC-B5BA20515436}"/>
              </a:ext>
            </a:extLst>
          </p:cNvPr>
          <p:cNvSpPr>
            <a:spLocks noGrp="1"/>
          </p:cNvSpPr>
          <p:nvPr>
            <p:ph type="body" idx="1"/>
          </p:nvPr>
        </p:nvSpPr>
        <p:spPr/>
        <p:txBody>
          <a:bodyPr/>
          <a:lstStyle/>
          <a:p>
            <a:r>
              <a:rPr lang="nl-BE" sz="1200" kern="1200" dirty="0">
                <a:solidFill>
                  <a:schemeClr val="tx1"/>
                </a:solidFill>
                <a:effectLst/>
                <a:latin typeface="+mn-lt"/>
                <a:ea typeface="+mn-ea"/>
                <a:cs typeface="+mn-cs"/>
              </a:rPr>
              <a:t>Ken je iemand met een verhaal dat gehoord mag worden? Laat dat verhaal achter </a:t>
            </a:r>
            <a:r>
              <a:rPr lang="nl-BE" sz="1200" kern="1200" dirty="0" err="1">
                <a:solidFill>
                  <a:schemeClr val="tx1"/>
                </a:solidFill>
                <a:effectLst/>
                <a:latin typeface="+mn-lt"/>
                <a:ea typeface="+mn-ea"/>
                <a:cs typeface="+mn-cs"/>
              </a:rPr>
              <a:t>via:</a:t>
            </a:r>
            <a:r>
              <a:rPr lang="nl-BE" sz="1200" b="1" u="sng" kern="1200" dirty="0" err="1">
                <a:solidFill>
                  <a:schemeClr val="tx1"/>
                </a:solidFill>
                <a:effectLst/>
                <a:latin typeface="+mn-lt"/>
                <a:ea typeface="+mn-ea"/>
                <a:cs typeface="+mn-cs"/>
                <a:hlinkClick r:id="rId3"/>
              </a:rPr>
              <a:t>www.expeditievrouw.be</a:t>
            </a:r>
            <a:r>
              <a:rPr lang="nl-BE" sz="1200" b="1" u="sng" kern="1200" dirty="0">
                <a:solidFill>
                  <a:schemeClr val="tx1"/>
                </a:solidFill>
                <a:effectLst/>
                <a:latin typeface="+mn-lt"/>
                <a:ea typeface="+mn-ea"/>
                <a:cs typeface="+mn-cs"/>
                <a:hlinkClick r:id="rId3"/>
              </a:rPr>
              <a:t>/verhalen</a:t>
            </a:r>
            <a:r>
              <a:rPr lang="nl-BE" sz="1200" kern="1200" dirty="0">
                <a:solidFill>
                  <a:schemeClr val="tx1"/>
                </a:solidFill>
                <a:effectLst/>
                <a:latin typeface="+mn-lt"/>
                <a:ea typeface="+mn-ea"/>
                <a:cs typeface="+mn-cs"/>
              </a:rPr>
              <a:t> Door verhalen te verzamelen maken we onzichtbare problemen zichtbaar, creëren we herkenning en bouwen we samen aan betere zorg voor vrouwen. De verhalen vormen immers de brandstof van Expeditie Vrouw. </a:t>
            </a:r>
          </a:p>
          <a:p>
            <a:endParaRPr lang="nl-BE" dirty="0"/>
          </a:p>
        </p:txBody>
      </p:sp>
      <p:sp>
        <p:nvSpPr>
          <p:cNvPr id="4" name="Tijdelijke aanduiding voor dianummer 3">
            <a:extLst>
              <a:ext uri="{FF2B5EF4-FFF2-40B4-BE49-F238E27FC236}">
                <a16:creationId xmlns:a16="http://schemas.microsoft.com/office/drawing/2014/main" id="{05444689-A625-CFF9-AA12-C9413A7C187A}"/>
              </a:ext>
            </a:extLst>
          </p:cNvPr>
          <p:cNvSpPr>
            <a:spLocks noGrp="1"/>
          </p:cNvSpPr>
          <p:nvPr>
            <p:ph type="sldNum" sz="quarter" idx="5"/>
          </p:nvPr>
        </p:nvSpPr>
        <p:spPr/>
        <p:txBody>
          <a:bodyPr/>
          <a:lstStyle/>
          <a:p>
            <a:fld id="{69777C70-14DE-4A56-8F96-6B95480B355A}" type="slidenum">
              <a:rPr lang="nl-BE" smtClean="0"/>
              <a:t>12</a:t>
            </a:fld>
            <a:endParaRPr lang="nl-BE"/>
          </a:p>
        </p:txBody>
      </p:sp>
    </p:spTree>
    <p:extLst>
      <p:ext uri="{BB962C8B-B14F-4D97-AF65-F5344CB8AC3E}">
        <p14:creationId xmlns:p14="http://schemas.microsoft.com/office/powerpoint/2010/main" val="64261014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jdelijke aanduiding voor dia-afbeelding 1"/>
          <p:cNvSpPr>
            <a:spLocks noGrp="1" noRot="1" noChangeAspect="1"/>
          </p:cNvSpPr>
          <p:nvPr>
            <p:ph type="sldImg"/>
          </p:nvPr>
        </p:nvSpPr>
        <p:spPr/>
      </p:sp>
      <p:sp>
        <p:nvSpPr>
          <p:cNvPr id="3" name="Tijdelijke aanduiding voor notities 2"/>
          <p:cNvSpPr>
            <a:spLocks noGrp="1"/>
          </p:cNvSpPr>
          <p:nvPr>
            <p:ph type="body" idx="1"/>
          </p:nvPr>
        </p:nvSpPr>
        <p:spPr/>
        <p:txBody>
          <a:bodyPr/>
          <a:lstStyle/>
          <a:p>
            <a:r>
              <a:rPr lang="nl-BE" sz="1200" kern="1200" dirty="0">
                <a:solidFill>
                  <a:schemeClr val="tx1"/>
                </a:solidFill>
                <a:effectLst/>
                <a:latin typeface="+mn-lt"/>
                <a:ea typeface="+mn-ea"/>
                <a:cs typeface="+mn-cs"/>
              </a:rPr>
              <a:t>Expeditie Vrouw is geen campagne met een eindpunt.</a:t>
            </a:r>
          </a:p>
          <a:p>
            <a:r>
              <a:rPr lang="nl-BE" sz="1200" kern="1200" dirty="0">
                <a:solidFill>
                  <a:schemeClr val="tx1"/>
                </a:solidFill>
                <a:effectLst/>
                <a:latin typeface="+mn-lt"/>
                <a:ea typeface="+mn-ea"/>
                <a:cs typeface="+mn-cs"/>
              </a:rPr>
              <a:t>Het is een gezamenlijke zoektocht naar meer kennis, meer begrip en betere zorg voor vrouwen.</a:t>
            </a:r>
          </a:p>
          <a:p>
            <a:r>
              <a:rPr lang="nl-BE" sz="1200" kern="1200" dirty="0">
                <a:solidFill>
                  <a:schemeClr val="tx1"/>
                </a:solidFill>
                <a:effectLst/>
                <a:latin typeface="+mn-lt"/>
                <a:ea typeface="+mn-ea"/>
                <a:cs typeface="+mn-cs"/>
              </a:rPr>
              <a:t>Samen maken we van gezondheid een vrouwenzaak.</a:t>
            </a:r>
          </a:p>
          <a:p>
            <a:r>
              <a:rPr lang="nl-BE" sz="1200" kern="1200" dirty="0">
                <a:solidFill>
                  <a:schemeClr val="tx1"/>
                </a:solidFill>
                <a:effectLst/>
                <a:latin typeface="+mn-lt"/>
                <a:ea typeface="+mn-ea"/>
                <a:cs typeface="+mn-cs"/>
              </a:rPr>
              <a:t>Dank jullie wel en smakelijk</a:t>
            </a:r>
          </a:p>
          <a:p>
            <a:r>
              <a:rPr lang="nl-BE" sz="1200" kern="1200" dirty="0">
                <a:solidFill>
                  <a:schemeClr val="tx1"/>
                </a:solidFill>
                <a:effectLst/>
                <a:latin typeface="+mn-lt"/>
                <a:ea typeface="+mn-ea"/>
                <a:cs typeface="+mn-cs"/>
              </a:rPr>
              <a:t>Volgende uur: nog 2 keer kort infomomentje </a:t>
            </a:r>
          </a:p>
          <a:p>
            <a:r>
              <a:rPr lang="nl-BE" sz="1200" kern="1200" dirty="0">
                <a:solidFill>
                  <a:schemeClr val="tx1"/>
                </a:solidFill>
                <a:effectLst/>
                <a:latin typeface="+mn-lt"/>
                <a:ea typeface="+mn-ea"/>
                <a:cs typeface="+mn-cs"/>
              </a:rPr>
              <a:t> </a:t>
            </a:r>
          </a:p>
          <a:p>
            <a:endParaRPr lang="nl-BE" dirty="0"/>
          </a:p>
        </p:txBody>
      </p:sp>
      <p:sp>
        <p:nvSpPr>
          <p:cNvPr id="4" name="Tijdelijke aanduiding voor dianummer 3"/>
          <p:cNvSpPr>
            <a:spLocks noGrp="1"/>
          </p:cNvSpPr>
          <p:nvPr>
            <p:ph type="sldNum" sz="quarter" idx="5"/>
          </p:nvPr>
        </p:nvSpPr>
        <p:spPr/>
        <p:txBody>
          <a:bodyPr/>
          <a:lstStyle/>
          <a:p>
            <a:fld id="{69777C70-14DE-4A56-8F96-6B95480B355A}" type="slidenum">
              <a:rPr lang="nl-BE" smtClean="0"/>
              <a:t>13</a:t>
            </a:fld>
            <a:endParaRPr lang="nl-BE"/>
          </a:p>
        </p:txBody>
      </p:sp>
    </p:spTree>
    <p:extLst>
      <p:ext uri="{BB962C8B-B14F-4D97-AF65-F5344CB8AC3E}">
        <p14:creationId xmlns:p14="http://schemas.microsoft.com/office/powerpoint/2010/main" val="138223425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eldia">
    <p:spTree>
      <p:nvGrpSpPr>
        <p:cNvPr id="1" name=""/>
        <p:cNvGrpSpPr/>
        <p:nvPr/>
      </p:nvGrpSpPr>
      <p:grpSpPr>
        <a:xfrm>
          <a:off x="0" y="0"/>
          <a:ext cx="0" cy="0"/>
          <a:chOff x="0" y="0"/>
          <a:chExt cx="0" cy="0"/>
        </a:xfrm>
      </p:grpSpPr>
      <p:sp>
        <p:nvSpPr>
          <p:cNvPr id="4" name="object 4">
            <a:extLst>
              <a:ext uri="{FF2B5EF4-FFF2-40B4-BE49-F238E27FC236}">
                <a16:creationId xmlns:a16="http://schemas.microsoft.com/office/drawing/2014/main" id="{4D67ED24-115F-02AB-1744-5900C6A3F0B6}"/>
              </a:ext>
            </a:extLst>
          </p:cNvPr>
          <p:cNvSpPr/>
          <p:nvPr userDrawn="1"/>
        </p:nvSpPr>
        <p:spPr>
          <a:xfrm>
            <a:off x="9202994" y="0"/>
            <a:ext cx="2988666" cy="2821858"/>
          </a:xfrm>
          <a:custGeom>
            <a:avLst/>
            <a:gdLst/>
            <a:ahLst/>
            <a:cxnLst/>
            <a:rect l="l" t="t" r="r" b="b"/>
            <a:pathLst>
              <a:path w="1944370" h="1985645">
                <a:moveTo>
                  <a:pt x="0" y="1985251"/>
                </a:moveTo>
                <a:lnTo>
                  <a:pt x="1943989" y="1985251"/>
                </a:lnTo>
                <a:lnTo>
                  <a:pt x="1943989" y="0"/>
                </a:lnTo>
                <a:lnTo>
                  <a:pt x="0" y="0"/>
                </a:lnTo>
                <a:lnTo>
                  <a:pt x="0" y="1985251"/>
                </a:lnTo>
                <a:close/>
              </a:path>
            </a:pathLst>
          </a:custGeom>
          <a:solidFill>
            <a:srgbClr val="5F41BC"/>
          </a:solidFill>
        </p:spPr>
        <p:txBody>
          <a:bodyPr wrap="square" lIns="0" tIns="0" rIns="0" bIns="0" rtlCol="0"/>
          <a:lstStyle/>
          <a:p>
            <a:pPr defTabSz="1175644"/>
            <a:endParaRPr sz="2314">
              <a:solidFill>
                <a:prstClr val="black"/>
              </a:solidFill>
              <a:latin typeface="Calibri" panose="020F0502020204030204"/>
            </a:endParaRPr>
          </a:p>
        </p:txBody>
      </p:sp>
      <p:sp>
        <p:nvSpPr>
          <p:cNvPr id="5" name="object 2">
            <a:extLst>
              <a:ext uri="{FF2B5EF4-FFF2-40B4-BE49-F238E27FC236}">
                <a16:creationId xmlns:a16="http://schemas.microsoft.com/office/drawing/2014/main" id="{61AD7B64-D5E4-1500-A5EA-03ECFD186A81}"/>
              </a:ext>
            </a:extLst>
          </p:cNvPr>
          <p:cNvSpPr/>
          <p:nvPr userDrawn="1"/>
        </p:nvSpPr>
        <p:spPr>
          <a:xfrm>
            <a:off x="-22262" y="5259512"/>
            <a:ext cx="3633664" cy="1634698"/>
          </a:xfrm>
          <a:custGeom>
            <a:avLst/>
            <a:gdLst/>
            <a:ahLst/>
            <a:cxnLst/>
            <a:rect l="l" t="t" r="r" b="b"/>
            <a:pathLst>
              <a:path w="2808605" h="915670">
                <a:moveTo>
                  <a:pt x="0" y="915327"/>
                </a:moveTo>
                <a:lnTo>
                  <a:pt x="2807995" y="915327"/>
                </a:lnTo>
                <a:lnTo>
                  <a:pt x="2807995" y="0"/>
                </a:lnTo>
                <a:lnTo>
                  <a:pt x="0" y="0"/>
                </a:lnTo>
                <a:lnTo>
                  <a:pt x="0" y="915327"/>
                </a:lnTo>
                <a:close/>
              </a:path>
            </a:pathLst>
          </a:custGeom>
          <a:solidFill>
            <a:srgbClr val="FFD929"/>
          </a:solidFill>
        </p:spPr>
        <p:txBody>
          <a:bodyPr wrap="square" lIns="0" tIns="0" rIns="0" bIns="0" rtlCol="0"/>
          <a:lstStyle/>
          <a:p>
            <a:pPr defTabSz="1175644"/>
            <a:endParaRPr sz="2314">
              <a:solidFill>
                <a:prstClr val="black"/>
              </a:solidFill>
              <a:latin typeface="Calibri" panose="020F0502020204030204"/>
            </a:endParaRPr>
          </a:p>
        </p:txBody>
      </p:sp>
      <p:sp>
        <p:nvSpPr>
          <p:cNvPr id="6" name="object 3">
            <a:extLst>
              <a:ext uri="{FF2B5EF4-FFF2-40B4-BE49-F238E27FC236}">
                <a16:creationId xmlns:a16="http://schemas.microsoft.com/office/drawing/2014/main" id="{0CEC91E0-182E-663A-BB13-E7440B124198}"/>
              </a:ext>
            </a:extLst>
          </p:cNvPr>
          <p:cNvSpPr/>
          <p:nvPr userDrawn="1"/>
        </p:nvSpPr>
        <p:spPr>
          <a:xfrm>
            <a:off x="3611741" y="2577301"/>
            <a:ext cx="8580259" cy="2897668"/>
          </a:xfrm>
          <a:custGeom>
            <a:avLst/>
            <a:gdLst/>
            <a:ahLst/>
            <a:cxnLst/>
            <a:rect l="l" t="t" r="r" b="b"/>
            <a:pathLst>
              <a:path w="4752340" h="2427604">
                <a:moveTo>
                  <a:pt x="0" y="2427439"/>
                </a:moveTo>
                <a:lnTo>
                  <a:pt x="4751997" y="2427439"/>
                </a:lnTo>
                <a:lnTo>
                  <a:pt x="4751997" y="0"/>
                </a:lnTo>
                <a:lnTo>
                  <a:pt x="0" y="0"/>
                </a:lnTo>
                <a:lnTo>
                  <a:pt x="0" y="2427439"/>
                </a:lnTo>
                <a:close/>
              </a:path>
            </a:pathLst>
          </a:custGeom>
          <a:solidFill>
            <a:srgbClr val="16D0C1"/>
          </a:solidFill>
        </p:spPr>
        <p:txBody>
          <a:bodyPr wrap="square" lIns="0" tIns="0" rIns="0" bIns="0" rtlCol="0"/>
          <a:lstStyle/>
          <a:p>
            <a:pPr defTabSz="1175644"/>
            <a:endParaRPr sz="2314">
              <a:solidFill>
                <a:prstClr val="black"/>
              </a:solidFill>
              <a:latin typeface="Calibri" panose="020F0502020204030204"/>
            </a:endParaRPr>
          </a:p>
        </p:txBody>
      </p:sp>
      <p:sp>
        <p:nvSpPr>
          <p:cNvPr id="7" name="object 5">
            <a:extLst>
              <a:ext uri="{FF2B5EF4-FFF2-40B4-BE49-F238E27FC236}">
                <a16:creationId xmlns:a16="http://schemas.microsoft.com/office/drawing/2014/main" id="{5B6B57CC-9A9B-2C0E-4401-A7FB6E74F851}"/>
              </a:ext>
            </a:extLst>
          </p:cNvPr>
          <p:cNvSpPr/>
          <p:nvPr userDrawn="1"/>
        </p:nvSpPr>
        <p:spPr>
          <a:xfrm>
            <a:off x="338" y="0"/>
            <a:ext cx="3611064" cy="5465444"/>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B0D8"/>
          </a:solidFill>
        </p:spPr>
        <p:txBody>
          <a:bodyPr wrap="square" lIns="0" tIns="0" rIns="0" bIns="0" rtlCol="0"/>
          <a:lstStyle/>
          <a:p>
            <a:pPr defTabSz="1175644"/>
            <a:endParaRPr sz="2314">
              <a:solidFill>
                <a:prstClr val="black"/>
              </a:solidFill>
              <a:latin typeface="Calibri" panose="020F0502020204030204"/>
            </a:endParaRPr>
          </a:p>
        </p:txBody>
      </p:sp>
      <p:sp>
        <p:nvSpPr>
          <p:cNvPr id="8" name="object 6">
            <a:extLst>
              <a:ext uri="{FF2B5EF4-FFF2-40B4-BE49-F238E27FC236}">
                <a16:creationId xmlns:a16="http://schemas.microsoft.com/office/drawing/2014/main" id="{3C64CF08-D41A-9773-2B55-82F754128268}"/>
              </a:ext>
            </a:extLst>
          </p:cNvPr>
          <p:cNvSpPr/>
          <p:nvPr userDrawn="1"/>
        </p:nvSpPr>
        <p:spPr>
          <a:xfrm>
            <a:off x="-22263" y="5375747"/>
            <a:ext cx="3633665" cy="109404"/>
          </a:xfrm>
          <a:custGeom>
            <a:avLst/>
            <a:gdLst/>
            <a:ahLst/>
            <a:cxnLst/>
            <a:rect l="l" t="t" r="r" b="b"/>
            <a:pathLst>
              <a:path w="2808605" h="93979">
                <a:moveTo>
                  <a:pt x="0" y="93598"/>
                </a:moveTo>
                <a:lnTo>
                  <a:pt x="2807995" y="93598"/>
                </a:lnTo>
                <a:lnTo>
                  <a:pt x="2807995" y="0"/>
                </a:lnTo>
                <a:lnTo>
                  <a:pt x="0" y="0"/>
                </a:lnTo>
                <a:lnTo>
                  <a:pt x="0" y="93598"/>
                </a:lnTo>
                <a:close/>
              </a:path>
            </a:pathLst>
          </a:custGeom>
          <a:solidFill>
            <a:srgbClr val="EE413E"/>
          </a:solidFill>
        </p:spPr>
        <p:txBody>
          <a:bodyPr wrap="square" lIns="0" tIns="0" rIns="0" bIns="0" rtlCol="0"/>
          <a:lstStyle/>
          <a:p>
            <a:pPr defTabSz="1175644"/>
            <a:endParaRPr sz="2314">
              <a:solidFill>
                <a:prstClr val="black"/>
              </a:solidFill>
              <a:latin typeface="Calibri" panose="020F0502020204030204"/>
            </a:endParaRPr>
          </a:p>
        </p:txBody>
      </p:sp>
      <p:pic>
        <p:nvPicPr>
          <p:cNvPr id="9" name="Afbeelding 8">
            <a:extLst>
              <a:ext uri="{FF2B5EF4-FFF2-40B4-BE49-F238E27FC236}">
                <a16:creationId xmlns:a16="http://schemas.microsoft.com/office/drawing/2014/main" id="{D2AC183D-DA41-86FA-AC06-E5A2FB97CFD1}"/>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383720" y="3260114"/>
            <a:ext cx="2821695" cy="1634698"/>
          </a:xfrm>
          <a:prstGeom prst="rect">
            <a:avLst/>
          </a:prstGeom>
        </p:spPr>
      </p:pic>
      <p:sp>
        <p:nvSpPr>
          <p:cNvPr id="2" name="Titel 1">
            <a:extLst>
              <a:ext uri="{FF2B5EF4-FFF2-40B4-BE49-F238E27FC236}">
                <a16:creationId xmlns:a16="http://schemas.microsoft.com/office/drawing/2014/main" id="{2369E07B-76C8-7FAE-D5BE-8FD42E54964F}"/>
              </a:ext>
            </a:extLst>
          </p:cNvPr>
          <p:cNvSpPr>
            <a:spLocks noGrp="1"/>
          </p:cNvSpPr>
          <p:nvPr>
            <p:ph type="ctrTitle"/>
          </p:nvPr>
        </p:nvSpPr>
        <p:spPr>
          <a:xfrm>
            <a:off x="4008600" y="3028950"/>
            <a:ext cx="7173750" cy="1257310"/>
          </a:xfrm>
        </p:spPr>
        <p:txBody>
          <a:bodyPr anchor="b">
            <a:normAutofit/>
          </a:bodyPr>
          <a:lstStyle>
            <a:lvl1pPr algn="l">
              <a:defRPr sz="3600"/>
            </a:lvl1pPr>
          </a:lstStyle>
          <a:p>
            <a:r>
              <a:rPr lang="nl-NL"/>
              <a:t>Klik om stijl te bewerken</a:t>
            </a:r>
            <a:endParaRPr lang="nl-BE"/>
          </a:p>
        </p:txBody>
      </p:sp>
      <p:sp>
        <p:nvSpPr>
          <p:cNvPr id="3" name="Ondertitel 2">
            <a:extLst>
              <a:ext uri="{FF2B5EF4-FFF2-40B4-BE49-F238E27FC236}">
                <a16:creationId xmlns:a16="http://schemas.microsoft.com/office/drawing/2014/main" id="{11390A62-5BA9-A467-73C7-ADFDD85A100C}"/>
              </a:ext>
            </a:extLst>
          </p:cNvPr>
          <p:cNvSpPr>
            <a:spLocks noGrp="1"/>
          </p:cNvSpPr>
          <p:nvPr>
            <p:ph type="subTitle" idx="1"/>
          </p:nvPr>
        </p:nvSpPr>
        <p:spPr>
          <a:xfrm>
            <a:off x="4008600" y="4554486"/>
            <a:ext cx="7173750" cy="448262"/>
          </a:xfrm>
        </p:spPr>
        <p:txBody>
          <a:bodyPr>
            <a:normAutofit/>
          </a:bodyPr>
          <a:lstStyle>
            <a:lvl1pPr marL="0" indent="0" algn="l">
              <a:buNone/>
              <a:defRPr sz="20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nl-NL"/>
              <a:t>Klikken om de ondertitelstijl van het model te bewerken</a:t>
            </a:r>
            <a:endParaRPr lang="nl-BE"/>
          </a:p>
        </p:txBody>
      </p:sp>
    </p:spTree>
    <p:extLst>
      <p:ext uri="{BB962C8B-B14F-4D97-AF65-F5344CB8AC3E}">
        <p14:creationId xmlns:p14="http://schemas.microsoft.com/office/powerpoint/2010/main" val="15362986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489646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16D0C1"/>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4" y="1"/>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68128537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489646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87836"/>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4" y="1"/>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261339723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489646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EE413E"/>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4" y="1"/>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35113772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489646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B0D8"/>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4" y="1"/>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28648649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4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489646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5F41BC"/>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4" y="1"/>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66318846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5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489646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D929"/>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4" y="1"/>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56923813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6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4896464"/>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16D0C1"/>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25327298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7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4896464"/>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87836"/>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61727547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8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4896464"/>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EE413E"/>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3632371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10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4896464"/>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B0D8"/>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8357676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9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4925040"/>
            <a:ext cx="5229226" cy="1932959"/>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5F41BC"/>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89128378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4896464"/>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D929"/>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682736402"/>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5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0"/>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16D0C1"/>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5" y="1961534"/>
            <a:ext cx="5229225" cy="4896465"/>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44852839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26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0"/>
            <a:ext cx="5229226" cy="1932960"/>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87836"/>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5" y="193296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16492480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27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0"/>
            <a:ext cx="5229226" cy="1932960"/>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EE413E"/>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5" y="193296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6312298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28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0"/>
            <a:ext cx="5229226" cy="1932960"/>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B0D8"/>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5" y="193296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666762443"/>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29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0"/>
            <a:ext cx="5229226" cy="1932960"/>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5F41BC"/>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5" y="193296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66331814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30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6962774" y="-2857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D929"/>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962775" y="193296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402903310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31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317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16D0C1"/>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1" y="196471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4091469516"/>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33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0"/>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87836"/>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1" y="1961535"/>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91804320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32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0"/>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EE413E"/>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1" y="1961535"/>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69541247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34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2857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B0D8"/>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1" y="193296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18811115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35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0"/>
            <a:ext cx="5229226" cy="1932960"/>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5F41BC"/>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1" y="193296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14217980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36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5705475" y="488950"/>
            <a:ext cx="6162675"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5705475" y="2044700"/>
            <a:ext cx="6162675"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object 5">
            <a:extLst>
              <a:ext uri="{FF2B5EF4-FFF2-40B4-BE49-F238E27FC236}">
                <a16:creationId xmlns:a16="http://schemas.microsoft.com/office/drawing/2014/main" id="{05B87283-E0CA-C396-9B29-4907A83BAC55}"/>
              </a:ext>
            </a:extLst>
          </p:cNvPr>
          <p:cNvSpPr/>
          <p:nvPr userDrawn="1"/>
        </p:nvSpPr>
        <p:spPr>
          <a:xfrm>
            <a:off x="0" y="-28575"/>
            <a:ext cx="5229226" cy="1961535"/>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D929"/>
          </a:solidFill>
        </p:spPr>
        <p:txBody>
          <a:bodyPr wrap="square" lIns="0" tIns="0" rIns="0" bIns="0" rtlCol="0"/>
          <a:lstStyle/>
          <a:p>
            <a:endParaRPr sz="2314"/>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1" y="1932960"/>
            <a:ext cx="5229225" cy="4925040"/>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115131336"/>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954CFE-D416-1C1C-670C-DEE3CF8D89BF}"/>
              </a:ext>
            </a:extLst>
          </p:cNvPr>
          <p:cNvSpPr>
            <a:spLocks noGrp="1"/>
          </p:cNvSpPr>
          <p:nvPr>
            <p:ph type="title"/>
          </p:nvPr>
        </p:nvSpPr>
        <p:spPr>
          <a:xfrm>
            <a:off x="476250" y="260350"/>
            <a:ext cx="10877550"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5C8936E1-E70B-CF25-8D80-1F10BE7DC39D}"/>
              </a:ext>
            </a:extLst>
          </p:cNvPr>
          <p:cNvSpPr>
            <a:spLocks noGrp="1"/>
          </p:cNvSpPr>
          <p:nvPr>
            <p:ph sz="half" idx="1"/>
          </p:nvPr>
        </p:nvSpPr>
        <p:spPr>
          <a:xfrm>
            <a:off x="476250" y="1879600"/>
            <a:ext cx="5181600" cy="4351338"/>
          </a:xfrm>
          <a:solidFill>
            <a:srgbClr val="16D0C1"/>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09E79B77-7C67-1E21-ED0F-824B12B6DF33}"/>
              </a:ext>
            </a:extLst>
          </p:cNvPr>
          <p:cNvSpPr>
            <a:spLocks noGrp="1"/>
          </p:cNvSpPr>
          <p:nvPr>
            <p:ph sz="half" idx="2"/>
          </p:nvPr>
        </p:nvSpPr>
        <p:spPr>
          <a:xfrm>
            <a:off x="6172200" y="1825625"/>
            <a:ext cx="5181600" cy="4351338"/>
          </a:xfrm>
          <a:solidFill>
            <a:srgbClr val="F87836"/>
          </a:solidFill>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17048901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2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0"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87836"/>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00050" y="393700"/>
            <a:ext cx="5495925" cy="1325563"/>
          </a:xfrm>
        </p:spPr>
        <p:txBody>
          <a:bodyPr/>
          <a:lstStyle>
            <a:lvl1pPr>
              <a:defRPr>
                <a:solidFill>
                  <a:schemeClr val="bg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00050" y="1949450"/>
            <a:ext cx="549592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324600" y="0"/>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965268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3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0"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5F41BC"/>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00050" y="393700"/>
            <a:ext cx="5495925" cy="1325563"/>
          </a:xfrm>
        </p:spPr>
        <p:txBody>
          <a:bodyPr/>
          <a:lstStyle>
            <a:lvl1pPr>
              <a:defRPr>
                <a:solidFill>
                  <a:schemeClr val="bg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00050" y="1949450"/>
            <a:ext cx="549592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324600" y="0"/>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885902117"/>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0"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EE413E"/>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00050" y="393700"/>
            <a:ext cx="5495925" cy="1325563"/>
          </a:xfrm>
        </p:spPr>
        <p:txBody>
          <a:bodyPr/>
          <a:lstStyle>
            <a:lvl1pPr>
              <a:defRPr>
                <a:solidFill>
                  <a:schemeClr val="bg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00050" y="1949450"/>
            <a:ext cx="549592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324600" y="0"/>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248287312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14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0"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B0D8"/>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00050" y="393700"/>
            <a:ext cx="5495925" cy="1325563"/>
          </a:xfrm>
        </p:spPr>
        <p:txBody>
          <a:bodyPr/>
          <a:lstStyle>
            <a:lvl1pPr>
              <a:defRPr>
                <a:solidFill>
                  <a:schemeClr val="tx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00050" y="1949450"/>
            <a:ext cx="5495925"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324600" y="0"/>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90823994"/>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5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0"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D929"/>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00050" y="393700"/>
            <a:ext cx="5495925" cy="1325563"/>
          </a:xfrm>
        </p:spPr>
        <p:txBody>
          <a:bodyPr/>
          <a:lstStyle>
            <a:lvl1pPr>
              <a:defRPr>
                <a:solidFill>
                  <a:schemeClr val="tx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00050" y="1949450"/>
            <a:ext cx="5495925"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324600" y="0"/>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408812134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6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0"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16D0C1"/>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00050" y="393700"/>
            <a:ext cx="5495925" cy="1325563"/>
          </a:xfrm>
        </p:spPr>
        <p:txBody>
          <a:bodyPr/>
          <a:lstStyle>
            <a:lvl1pPr>
              <a:defRPr>
                <a:solidFill>
                  <a:schemeClr val="tx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00050" y="1949450"/>
            <a:ext cx="5495925"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6324600" y="0"/>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410654581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18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5867399"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87836"/>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6267449" y="393700"/>
            <a:ext cx="5495925" cy="1325563"/>
          </a:xfrm>
        </p:spPr>
        <p:txBody>
          <a:bodyPr/>
          <a:lstStyle>
            <a:lvl1pPr>
              <a:defRPr>
                <a:solidFill>
                  <a:schemeClr val="bg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6267449" y="1949450"/>
            <a:ext cx="549592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14286"/>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47607664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19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5867399"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5F41BC"/>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6267449" y="393700"/>
            <a:ext cx="5495925" cy="1325563"/>
          </a:xfrm>
        </p:spPr>
        <p:txBody>
          <a:bodyPr/>
          <a:lstStyle>
            <a:lvl1pPr>
              <a:defRPr>
                <a:solidFill>
                  <a:schemeClr val="bg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6267449" y="1949450"/>
            <a:ext cx="549592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14286"/>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73213024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2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5867399"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EE413E"/>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6267449" y="393700"/>
            <a:ext cx="5495925" cy="1325563"/>
          </a:xfrm>
        </p:spPr>
        <p:txBody>
          <a:bodyPr/>
          <a:lstStyle>
            <a:lvl1pPr>
              <a:defRPr>
                <a:solidFill>
                  <a:schemeClr val="bg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6267449" y="1949450"/>
            <a:ext cx="5495925" cy="4351338"/>
          </a:xfrm>
        </p:spPr>
        <p:txBody>
          <a:bodyPr/>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14286"/>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3463740112"/>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0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5867399"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B0D8"/>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6267449" y="393700"/>
            <a:ext cx="5495925" cy="1325563"/>
          </a:xfrm>
        </p:spPr>
        <p:txBody>
          <a:bodyPr/>
          <a:lstStyle>
            <a:lvl1pPr>
              <a:defRPr>
                <a:solidFill>
                  <a:schemeClr val="tx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6267449" y="1949450"/>
            <a:ext cx="5495925"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14286"/>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632424527"/>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1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5867399"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FFD929"/>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6267449" y="393700"/>
            <a:ext cx="5495925" cy="1325563"/>
          </a:xfrm>
        </p:spPr>
        <p:txBody>
          <a:bodyPr/>
          <a:lstStyle>
            <a:lvl1pPr>
              <a:defRPr>
                <a:solidFill>
                  <a:schemeClr val="tx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6267449" y="1949450"/>
            <a:ext cx="5495925"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14286"/>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1316323795"/>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3_Titel en object">
    <p:spTree>
      <p:nvGrpSpPr>
        <p:cNvPr id="1" name=""/>
        <p:cNvGrpSpPr/>
        <p:nvPr/>
      </p:nvGrpSpPr>
      <p:grpSpPr>
        <a:xfrm>
          <a:off x="0" y="0"/>
          <a:ext cx="0" cy="0"/>
          <a:chOff x="0" y="0"/>
          <a:chExt cx="0" cy="0"/>
        </a:xfrm>
      </p:grpSpPr>
      <p:sp>
        <p:nvSpPr>
          <p:cNvPr id="7" name="object 5">
            <a:extLst>
              <a:ext uri="{FF2B5EF4-FFF2-40B4-BE49-F238E27FC236}">
                <a16:creationId xmlns:a16="http://schemas.microsoft.com/office/drawing/2014/main" id="{05B87283-E0CA-C396-9B29-4907A83BAC55}"/>
              </a:ext>
            </a:extLst>
          </p:cNvPr>
          <p:cNvSpPr/>
          <p:nvPr userDrawn="1"/>
        </p:nvSpPr>
        <p:spPr>
          <a:xfrm>
            <a:off x="5867399" y="0"/>
            <a:ext cx="6324600" cy="6858617"/>
          </a:xfrm>
          <a:custGeom>
            <a:avLst/>
            <a:gdLst/>
            <a:ahLst/>
            <a:cxnLst/>
            <a:rect l="l" t="t" r="r" b="b"/>
            <a:pathLst>
              <a:path w="2808605" h="4319270">
                <a:moveTo>
                  <a:pt x="0" y="4319079"/>
                </a:moveTo>
                <a:lnTo>
                  <a:pt x="2807995" y="4319079"/>
                </a:lnTo>
                <a:lnTo>
                  <a:pt x="2807995" y="0"/>
                </a:lnTo>
                <a:lnTo>
                  <a:pt x="0" y="0"/>
                </a:lnTo>
                <a:lnTo>
                  <a:pt x="0" y="4319079"/>
                </a:lnTo>
                <a:close/>
              </a:path>
            </a:pathLst>
          </a:custGeom>
          <a:solidFill>
            <a:srgbClr val="16D0C1"/>
          </a:solidFill>
        </p:spPr>
        <p:txBody>
          <a:bodyPr wrap="square" lIns="0" tIns="0" rIns="0" bIns="0" rtlCol="0"/>
          <a:lstStyle/>
          <a:p>
            <a:endParaRPr sz="2314"/>
          </a:p>
        </p:txBody>
      </p:sp>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6267449" y="393700"/>
            <a:ext cx="5495925" cy="1325563"/>
          </a:xfrm>
        </p:spPr>
        <p:txBody>
          <a:bodyPr/>
          <a:lstStyle>
            <a:lvl1pPr>
              <a:defRPr>
                <a:solidFill>
                  <a:schemeClr val="tx1"/>
                </a:solidFill>
              </a:defRPr>
            </a:lvl1p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6267449" y="1949450"/>
            <a:ext cx="5495925" cy="4351338"/>
          </a:xfrm>
        </p:spPr>
        <p:txBody>
          <a:bodyPr/>
          <a:lstStyle>
            <a:lvl1pPr>
              <a:defRPr>
                <a:solidFill>
                  <a:schemeClr val="tx1"/>
                </a:solidFill>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8" name="Tijdelijke aanduiding voor afbeelding 2">
            <a:extLst>
              <a:ext uri="{FF2B5EF4-FFF2-40B4-BE49-F238E27FC236}">
                <a16:creationId xmlns:a16="http://schemas.microsoft.com/office/drawing/2014/main" id="{CAD45AB8-6A7F-72CA-185F-2D5B3C2F2919}"/>
              </a:ext>
            </a:extLst>
          </p:cNvPr>
          <p:cNvSpPr>
            <a:spLocks noGrp="1"/>
          </p:cNvSpPr>
          <p:nvPr>
            <p:ph type="pic" idx="10"/>
          </p:nvPr>
        </p:nvSpPr>
        <p:spPr>
          <a:xfrm>
            <a:off x="0" y="-14286"/>
            <a:ext cx="5867399" cy="6857999"/>
          </a:xfrm>
        </p:spPr>
        <p:txBody>
          <a:bodyPr>
            <a:normAutofit/>
          </a:bodyPr>
          <a:lstStyle>
            <a:lvl1pPr marL="0" indent="0">
              <a:buNone/>
              <a:defRPr sz="2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nl-NL"/>
              <a:t>Klik op het pictogram als u een afbeelding wilt toevoegen</a:t>
            </a:r>
            <a:endParaRPr lang="nl-BE"/>
          </a:p>
        </p:txBody>
      </p:sp>
    </p:spTree>
    <p:extLst>
      <p:ext uri="{BB962C8B-B14F-4D97-AF65-F5344CB8AC3E}">
        <p14:creationId xmlns:p14="http://schemas.microsoft.com/office/powerpoint/2010/main" val="4216839559"/>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7D0878-410D-BDB3-F47F-E4D9A88C9444}"/>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4BE2FC4B-032A-FBB9-2D9D-A8DF968CB48E}"/>
              </a:ext>
            </a:extLst>
          </p:cNvPr>
          <p:cNvSpPr>
            <a:spLocks noGrp="1"/>
          </p:cNvSpPr>
          <p:nvPr>
            <p:ph type="body" idx="1"/>
          </p:nvPr>
        </p:nvSpPr>
        <p:spPr>
          <a:xfrm>
            <a:off x="839788" y="1681163"/>
            <a:ext cx="5157787" cy="823912"/>
          </a:xfrm>
          <a:solidFill>
            <a:srgbClr val="FFD929"/>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C175B73-D2FC-6F19-8D7A-D2908E55A96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C4FF5D16-0971-E74B-5E8B-B910E02F3703}"/>
              </a:ext>
            </a:extLst>
          </p:cNvPr>
          <p:cNvSpPr>
            <a:spLocks noGrp="1"/>
          </p:cNvSpPr>
          <p:nvPr>
            <p:ph type="body" sz="quarter" idx="3"/>
          </p:nvPr>
        </p:nvSpPr>
        <p:spPr>
          <a:xfrm>
            <a:off x="6172200" y="1681163"/>
            <a:ext cx="5183188" cy="823912"/>
          </a:xfrm>
          <a:solidFill>
            <a:srgbClr val="FFB0D8"/>
          </a:solidFill>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D892C47-DAB0-99F5-B635-FB3A5EBE7D5E}"/>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535839069"/>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4_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a:xfrm>
            <a:off x="476250" y="355600"/>
            <a:ext cx="10953750" cy="1325563"/>
          </a:xfrm>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a:xfrm>
            <a:off x="476250" y="1911350"/>
            <a:ext cx="1095375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1658575375"/>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14A9E5-D9D7-8B7E-AB11-DEFC6EABA192}"/>
              </a:ext>
            </a:extLst>
          </p:cNvPr>
          <p:cNvSpPr>
            <a:spLocks noGrp="1"/>
          </p:cNvSpPr>
          <p:nvPr>
            <p:ph type="title"/>
          </p:nvPr>
        </p:nvSpPr>
        <p:spPr/>
        <p:txBody>
          <a:bodyPr/>
          <a:lstStyle/>
          <a:p>
            <a:r>
              <a:rPr lang="nl-NL"/>
              <a:t>Klik om stijl te bewerken</a:t>
            </a:r>
            <a:endParaRPr lang="nl-BE"/>
          </a:p>
        </p:txBody>
      </p:sp>
    </p:spTree>
    <p:extLst>
      <p:ext uri="{BB962C8B-B14F-4D97-AF65-F5344CB8AC3E}">
        <p14:creationId xmlns:p14="http://schemas.microsoft.com/office/powerpoint/2010/main" val="2166214131"/>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46386425"/>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type="obj">
  <p:cSld name="Title Only">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title"/>
          </p:nvPr>
        </p:nvSpPr>
        <p:spPr/>
        <p:txBody>
          <a:bodyPr lIns="0" tIns="0" rIns="0" bIns="0"/>
          <a:lstStyle>
            <a:lvl1pPr>
              <a:defRPr sz="3244" b="1" i="0">
                <a:solidFill>
                  <a:srgbClr val="30398E"/>
                </a:solidFill>
                <a:latin typeface="Corbel"/>
                <a:cs typeface="Corbel"/>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9/23/2026</a:t>
            </a:fld>
            <a:endParaRPr lang="en-US"/>
          </a:p>
        </p:txBody>
      </p:sp>
      <p:sp>
        <p:nvSpPr>
          <p:cNvPr id="5" name="Holder 5"/>
          <p:cNvSpPr>
            <a:spLocks noGrp="1"/>
          </p:cNvSpPr>
          <p:nvPr>
            <p:ph type="sldNum" sz="quarter" idx="7"/>
          </p:nvPr>
        </p:nvSpPr>
        <p:spPr/>
        <p:txBody>
          <a:bodyPr lIns="0" tIns="0" rIns="0" bIns="0"/>
          <a:lstStyle>
            <a:lvl1pPr>
              <a:defRPr sz="1243" b="1" i="0">
                <a:solidFill>
                  <a:schemeClr val="bg1"/>
                </a:solidFill>
                <a:latin typeface="Corbel"/>
                <a:cs typeface="Corbel"/>
              </a:defRPr>
            </a:lvl1pPr>
          </a:lstStyle>
          <a:p>
            <a:pPr marL="23104">
              <a:lnSpc>
                <a:spcPts val="1240"/>
              </a:lnSpc>
            </a:pPr>
            <a:fld id="{81D60167-4931-47E6-BA6A-407CBD079E47}" type="slidenum">
              <a:rPr lang="nl-BE" spc="3" smtClean="0"/>
              <a:pPr marL="23104">
                <a:lnSpc>
                  <a:spcPts val="1240"/>
                </a:lnSpc>
              </a:pPr>
              <a:t>‹nr.›</a:t>
            </a:fld>
            <a:endParaRPr lang="nl-BE" spc="3"/>
          </a:p>
        </p:txBody>
      </p:sp>
    </p:spTree>
    <p:extLst>
      <p:ext uri="{BB962C8B-B14F-4D97-AF65-F5344CB8AC3E}">
        <p14:creationId xmlns:p14="http://schemas.microsoft.com/office/powerpoint/2010/main" val="4149089546"/>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obj">
  <p:cSld name="Title Slide">
    <p:spTree>
      <p:nvGrpSpPr>
        <p:cNvPr id="1" name=""/>
        <p:cNvGrpSpPr/>
        <p:nvPr/>
      </p:nvGrpSpPr>
      <p:grpSpPr>
        <a:xfrm>
          <a:off x="0" y="0"/>
          <a:ext cx="0" cy="0"/>
          <a:chOff x="0" y="0"/>
          <a:chExt cx="0" cy="0"/>
        </a:xfrm>
      </p:grpSpPr>
      <p:sp>
        <p:nvSpPr>
          <p:cNvPr id="2" name="Holder 2"/>
          <p:cNvSpPr>
            <a:spLocks noGrp="1"/>
          </p:cNvSpPr>
          <p:nvPr>
            <p:ph type="ctrTitle"/>
          </p:nvPr>
        </p:nvSpPr>
        <p:spPr>
          <a:xfrm>
            <a:off x="914400" y="2621425"/>
            <a:ext cx="10363201" cy="449290"/>
          </a:xfrm>
          <a:prstGeom prst="rect">
            <a:avLst/>
          </a:prstGeom>
        </p:spPr>
        <p:txBody>
          <a:bodyPr wrap="square" lIns="0" tIns="0" rIns="0" bIns="0">
            <a:spAutoFit/>
          </a:bodyPr>
          <a:lstStyle>
            <a:lvl1pPr>
              <a:defRPr sz="3244" b="1" i="0">
                <a:solidFill>
                  <a:srgbClr val="30398E"/>
                </a:solidFill>
                <a:latin typeface="Corbel"/>
                <a:cs typeface="Corbel"/>
              </a:defRPr>
            </a:lvl1pPr>
          </a:lstStyle>
          <a:p>
            <a:endParaRPr/>
          </a:p>
        </p:txBody>
      </p:sp>
      <p:sp>
        <p:nvSpPr>
          <p:cNvPr id="3" name="Holder 3"/>
          <p:cNvSpPr>
            <a:spLocks noGrp="1"/>
          </p:cNvSpPr>
          <p:nvPr>
            <p:ph type="subTitle" idx="4"/>
          </p:nvPr>
        </p:nvSpPr>
        <p:spPr>
          <a:xfrm>
            <a:off x="1828800" y="3840480"/>
            <a:ext cx="8534400" cy="345351"/>
          </a:xfrm>
          <a:prstGeom prst="rect">
            <a:avLst/>
          </a:prstGeom>
        </p:spPr>
        <p:txBody>
          <a:bodyPr wrap="square" lIns="0" tIns="0" rIns="0" bIns="0">
            <a:spAutoFit/>
          </a:bodyPr>
          <a:lstStyle>
            <a:lvl1pPr>
              <a:defRPr sz="2244" b="1" i="0">
                <a:solidFill>
                  <a:srgbClr val="E23A8B"/>
                </a:solidFill>
                <a:latin typeface="Corbel"/>
                <a:cs typeface="Corbel"/>
              </a:defRPr>
            </a:lvl1pPr>
          </a:lstStyle>
          <a:p>
            <a:endParaRPr/>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1D8BD707-D9CF-40AE-B4C6-C98DA3205C09}" type="datetimeFigureOut">
              <a:rPr lang="en-US"/>
              <a:t>9/23/2026</a:t>
            </a:fld>
            <a:endParaRPr lang="en-US"/>
          </a:p>
        </p:txBody>
      </p:sp>
      <p:sp>
        <p:nvSpPr>
          <p:cNvPr id="6" name="Holder 6"/>
          <p:cNvSpPr>
            <a:spLocks noGrp="1"/>
          </p:cNvSpPr>
          <p:nvPr>
            <p:ph type="sldNum" sz="quarter" idx="7"/>
          </p:nvPr>
        </p:nvSpPr>
        <p:spPr/>
        <p:txBody>
          <a:bodyPr lIns="0" tIns="0" rIns="0" bIns="0"/>
          <a:lstStyle>
            <a:lvl1pPr>
              <a:defRPr sz="1243" b="1" i="0">
                <a:solidFill>
                  <a:schemeClr val="bg1"/>
                </a:solidFill>
                <a:latin typeface="Corbel"/>
                <a:cs typeface="Corbel"/>
              </a:defRPr>
            </a:lvl1pPr>
          </a:lstStyle>
          <a:p>
            <a:pPr marL="23104">
              <a:lnSpc>
                <a:spcPts val="1240"/>
              </a:lnSpc>
            </a:pPr>
            <a:fld id="{81D60167-4931-47E6-BA6A-407CBD079E47}" type="slidenum">
              <a:rPr lang="nl-BE" spc="3" smtClean="0"/>
              <a:pPr marL="23104">
                <a:lnSpc>
                  <a:spcPts val="1240"/>
                </a:lnSpc>
              </a:pPr>
              <a:t>‹nr.›</a:t>
            </a:fld>
            <a:endParaRPr lang="nl-BE" spc="3"/>
          </a:p>
        </p:txBody>
      </p:sp>
    </p:spTree>
    <p:extLst>
      <p:ext uri="{BB962C8B-B14F-4D97-AF65-F5344CB8AC3E}">
        <p14:creationId xmlns:p14="http://schemas.microsoft.com/office/powerpoint/2010/main" val="463096053"/>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obj" preserve="1">
  <p:cSld name="Titel en object">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1D341EC-4C8A-EF44-AEE8-A43AF0396DFD}"/>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C78DFBA8-E6F3-E3A9-C78E-B144666CF596}"/>
              </a:ext>
            </a:extLst>
          </p:cNvPr>
          <p:cNvSpPr>
            <a:spLocks noGrp="1"/>
          </p:cNvSpPr>
          <p:nvPr>
            <p:ph idx="1"/>
          </p:nvPr>
        </p:nvSpPr>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7827459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woObj" preserve="1">
  <p:cSld name="Inhoud van twee">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58954CFE-D416-1C1C-670C-DEE3CF8D89BF}"/>
              </a:ext>
            </a:extLst>
          </p:cNvPr>
          <p:cNvSpPr>
            <a:spLocks noGrp="1"/>
          </p:cNvSpPr>
          <p:nvPr>
            <p:ph type="title"/>
          </p:nvPr>
        </p:nvSpPr>
        <p:spPr/>
        <p:txBody>
          <a:bodyPr/>
          <a:lstStyle/>
          <a:p>
            <a:r>
              <a:rPr lang="nl-NL"/>
              <a:t>Klik om stijl te bewerken</a:t>
            </a:r>
            <a:endParaRPr lang="nl-BE"/>
          </a:p>
        </p:txBody>
      </p:sp>
      <p:sp>
        <p:nvSpPr>
          <p:cNvPr id="3" name="Tijdelijke aanduiding voor inhoud 2">
            <a:extLst>
              <a:ext uri="{FF2B5EF4-FFF2-40B4-BE49-F238E27FC236}">
                <a16:creationId xmlns:a16="http://schemas.microsoft.com/office/drawing/2014/main" id="{5C8936E1-E70B-CF25-8D80-1F10BE7DC39D}"/>
              </a:ext>
            </a:extLst>
          </p:cNvPr>
          <p:cNvSpPr>
            <a:spLocks noGrp="1"/>
          </p:cNvSpPr>
          <p:nvPr>
            <p:ph sz="half" idx="1"/>
          </p:nvPr>
        </p:nvSpPr>
        <p:spPr>
          <a:xfrm>
            <a:off x="838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4" name="Tijdelijke aanduiding voor inhoud 3">
            <a:extLst>
              <a:ext uri="{FF2B5EF4-FFF2-40B4-BE49-F238E27FC236}">
                <a16:creationId xmlns:a16="http://schemas.microsoft.com/office/drawing/2014/main" id="{09E79B77-7C67-1E21-ED0F-824B12B6DF33}"/>
              </a:ext>
            </a:extLst>
          </p:cNvPr>
          <p:cNvSpPr>
            <a:spLocks noGrp="1"/>
          </p:cNvSpPr>
          <p:nvPr>
            <p:ph sz="half" idx="2"/>
          </p:nvPr>
        </p:nvSpPr>
        <p:spPr>
          <a:xfrm>
            <a:off x="6172200" y="1825625"/>
            <a:ext cx="5181600" cy="435133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2462526698"/>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woTxTwoObj" preserve="1">
  <p:cSld name="Vergelijkin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4F7D0878-410D-BDB3-F47F-E4D9A88C9444}"/>
              </a:ext>
            </a:extLst>
          </p:cNvPr>
          <p:cNvSpPr>
            <a:spLocks noGrp="1"/>
          </p:cNvSpPr>
          <p:nvPr>
            <p:ph type="title"/>
          </p:nvPr>
        </p:nvSpPr>
        <p:spPr>
          <a:xfrm>
            <a:off x="839788" y="365125"/>
            <a:ext cx="10515600" cy="1325563"/>
          </a:xfrm>
        </p:spPr>
        <p:txBody>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4BE2FC4B-032A-FBB9-2D9D-A8DF968CB48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4" name="Tijdelijke aanduiding voor inhoud 3">
            <a:extLst>
              <a:ext uri="{FF2B5EF4-FFF2-40B4-BE49-F238E27FC236}">
                <a16:creationId xmlns:a16="http://schemas.microsoft.com/office/drawing/2014/main" id="{9C175B73-D2FC-6F19-8D7A-D2908E55A967}"/>
              </a:ext>
            </a:extLst>
          </p:cNvPr>
          <p:cNvSpPr>
            <a:spLocks noGrp="1"/>
          </p:cNvSpPr>
          <p:nvPr>
            <p:ph sz="half" idx="2"/>
          </p:nvPr>
        </p:nvSpPr>
        <p:spPr>
          <a:xfrm>
            <a:off x="839788" y="2505075"/>
            <a:ext cx="5157787"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5" name="Tijdelijke aanduiding voor tekst 4">
            <a:extLst>
              <a:ext uri="{FF2B5EF4-FFF2-40B4-BE49-F238E27FC236}">
                <a16:creationId xmlns:a16="http://schemas.microsoft.com/office/drawing/2014/main" id="{C4FF5D16-0971-E74B-5E8B-B910E02F3703}"/>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nl-NL"/>
              <a:t>Klikken om de tekststijl van het model te bewerken</a:t>
            </a:r>
          </a:p>
        </p:txBody>
      </p:sp>
      <p:sp>
        <p:nvSpPr>
          <p:cNvPr id="6" name="Tijdelijke aanduiding voor inhoud 5">
            <a:extLst>
              <a:ext uri="{FF2B5EF4-FFF2-40B4-BE49-F238E27FC236}">
                <a16:creationId xmlns:a16="http://schemas.microsoft.com/office/drawing/2014/main" id="{8D892C47-DAB0-99F5-B635-FB3A5EBE7D5E}"/>
              </a:ext>
            </a:extLst>
          </p:cNvPr>
          <p:cNvSpPr>
            <a:spLocks noGrp="1"/>
          </p:cNvSpPr>
          <p:nvPr>
            <p:ph sz="quarter" idx="4"/>
          </p:nvPr>
        </p:nvSpPr>
        <p:spPr>
          <a:xfrm>
            <a:off x="6172200" y="2505075"/>
            <a:ext cx="5183188" cy="3684588"/>
          </a:xfrm>
        </p:spPr>
        <p:txBody>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Tree>
    <p:extLst>
      <p:ext uri="{BB962C8B-B14F-4D97-AF65-F5344CB8AC3E}">
        <p14:creationId xmlns:p14="http://schemas.microsoft.com/office/powerpoint/2010/main" val="325603771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itleOnly" preserve="1">
  <p:cSld name="Alleen titel">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6A14A9E5-D9D7-8B7E-AB11-DEFC6EABA192}"/>
              </a:ext>
            </a:extLst>
          </p:cNvPr>
          <p:cNvSpPr>
            <a:spLocks noGrp="1"/>
          </p:cNvSpPr>
          <p:nvPr>
            <p:ph type="title"/>
          </p:nvPr>
        </p:nvSpPr>
        <p:spPr/>
        <p:txBody>
          <a:bodyPr/>
          <a:lstStyle/>
          <a:p>
            <a:r>
              <a:rPr lang="nl-NL"/>
              <a:t>Klik om stijl te bewerken</a:t>
            </a:r>
            <a:endParaRPr lang="nl-BE"/>
          </a:p>
        </p:txBody>
      </p:sp>
    </p:spTree>
    <p:extLst>
      <p:ext uri="{BB962C8B-B14F-4D97-AF65-F5344CB8AC3E}">
        <p14:creationId xmlns:p14="http://schemas.microsoft.com/office/powerpoint/2010/main" val="200863825"/>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blank" preserve="1">
  <p:cSld name="Leeg">
    <p:spTree>
      <p:nvGrpSpPr>
        <p:cNvPr id="1" name=""/>
        <p:cNvGrpSpPr/>
        <p:nvPr/>
      </p:nvGrpSpPr>
      <p:grpSpPr>
        <a:xfrm>
          <a:off x="0" y="0"/>
          <a:ext cx="0" cy="0"/>
          <a:chOff x="0" y="0"/>
          <a:chExt cx="0" cy="0"/>
        </a:xfrm>
      </p:grpSpPr>
    </p:spTree>
    <p:extLst>
      <p:ext uri="{BB962C8B-B14F-4D97-AF65-F5344CB8AC3E}">
        <p14:creationId xmlns:p14="http://schemas.microsoft.com/office/powerpoint/2010/main" val="3474404369"/>
      </p:ext>
    </p:extLst>
  </p:cSld>
  <p:clrMapOvr>
    <a:masterClrMapping/>
  </p:clrMapOvr>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8" Type="http://schemas.openxmlformats.org/officeDocument/2006/relationships/slideLayout" Target="../slideLayouts/slideLayout8.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20" Type="http://schemas.openxmlformats.org/officeDocument/2006/relationships/slideLayout" Target="../slideLayouts/slideLayout20.xml"/><Relationship Id="rId41" Type="http://schemas.openxmlformats.org/officeDocument/2006/relationships/slideLayout" Target="../slideLayouts/slideLayout41.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47.xml"/><Relationship Id="rId2" Type="http://schemas.openxmlformats.org/officeDocument/2006/relationships/slideLayout" Target="../slideLayouts/slideLayout46.xml"/><Relationship Id="rId1" Type="http://schemas.openxmlformats.org/officeDocument/2006/relationships/slideLayout" Target="../slideLayouts/slideLayout45.xml"/><Relationship Id="rId6" Type="http://schemas.openxmlformats.org/officeDocument/2006/relationships/theme" Target="../theme/theme2.xml"/><Relationship Id="rId5" Type="http://schemas.openxmlformats.org/officeDocument/2006/relationships/slideLayout" Target="../slideLayouts/slideLayout49.xml"/><Relationship Id="rId4" Type="http://schemas.openxmlformats.org/officeDocument/2006/relationships/slideLayout" Target="../slideLayouts/slideLayout48.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46D401A-A28D-09EF-98D2-38923EE5CF3B}"/>
              </a:ext>
            </a:extLst>
          </p:cNvPr>
          <p:cNvSpPr>
            <a:spLocks noGrp="1"/>
          </p:cNvSpPr>
          <p:nvPr>
            <p:ph type="title"/>
          </p:nvPr>
        </p:nvSpPr>
        <p:spPr>
          <a:xfrm>
            <a:off x="476250" y="260350"/>
            <a:ext cx="10515600" cy="1325563"/>
          </a:xfrm>
          <a:prstGeom prst="rect">
            <a:avLst/>
          </a:prstGeom>
        </p:spPr>
        <p:txBody>
          <a:bodyPr vert="horz" lIns="91440" tIns="45720" rIns="91440" bIns="45720" rtlCol="0" anchor="ctr">
            <a:normAutofit/>
          </a:bodyPr>
          <a:lstStyle/>
          <a:p>
            <a:r>
              <a:rPr lang="nl-NL"/>
              <a:t>Titel – 36 </a:t>
            </a:r>
            <a:r>
              <a:rPr lang="nl-NL" err="1"/>
              <a:t>pt</a:t>
            </a:r>
            <a:endParaRPr lang="nl-BE"/>
          </a:p>
        </p:txBody>
      </p:sp>
      <p:sp>
        <p:nvSpPr>
          <p:cNvPr id="3" name="Tijdelijke aanduiding voor tekst 2">
            <a:extLst>
              <a:ext uri="{FF2B5EF4-FFF2-40B4-BE49-F238E27FC236}">
                <a16:creationId xmlns:a16="http://schemas.microsoft.com/office/drawing/2014/main" id="{9C9CE081-558A-A446-B8C3-F93F4620E4ED}"/>
              </a:ext>
            </a:extLst>
          </p:cNvPr>
          <p:cNvSpPr>
            <a:spLocks noGrp="1"/>
          </p:cNvSpPr>
          <p:nvPr>
            <p:ph type="body" idx="1"/>
          </p:nvPr>
        </p:nvSpPr>
        <p:spPr>
          <a:xfrm>
            <a:off x="476250" y="1911350"/>
            <a:ext cx="10515600" cy="4351338"/>
          </a:xfrm>
          <a:prstGeom prst="rect">
            <a:avLst/>
          </a:prstGeom>
        </p:spPr>
        <p:txBody>
          <a:bodyPr vert="horz" lIns="91440" tIns="45720" rIns="91440" bIns="45720" rtlCol="0">
            <a:normAutofit/>
          </a:bodyPr>
          <a:lstStyle/>
          <a:p>
            <a:pPr lvl="0"/>
            <a:r>
              <a:rPr lang="nl-NL"/>
              <a:t>Eerste niveau 18 – 20 </a:t>
            </a:r>
            <a:r>
              <a:rPr lang="nl-NL" err="1"/>
              <a:t>pt</a:t>
            </a:r>
            <a:endParaRPr lang="nl-NL"/>
          </a:p>
          <a:p>
            <a:pPr lvl="1"/>
            <a:r>
              <a:rPr lang="nl-NL"/>
              <a:t>Tweede niveau 16 – 18 </a:t>
            </a:r>
            <a:r>
              <a:rPr lang="nl-NL" err="1"/>
              <a:t>pt</a:t>
            </a:r>
            <a:endParaRPr lang="nl-NL"/>
          </a:p>
          <a:p>
            <a:pPr lvl="2"/>
            <a:r>
              <a:rPr lang="nl-NL"/>
              <a:t>Derde niveau 16 </a:t>
            </a:r>
            <a:r>
              <a:rPr lang="nl-NL" err="1"/>
              <a:t>pt</a:t>
            </a:r>
            <a:endParaRPr lang="nl-NL"/>
          </a:p>
        </p:txBody>
      </p:sp>
    </p:spTree>
    <p:extLst>
      <p:ext uri="{BB962C8B-B14F-4D97-AF65-F5344CB8AC3E}">
        <p14:creationId xmlns:p14="http://schemas.microsoft.com/office/powerpoint/2010/main" val="4087261056"/>
      </p:ext>
    </p:extLst>
  </p:cSld>
  <p:clrMap bg1="lt1" tx1="dk1" bg2="lt2" tx2="dk2" accent1="accent1" accent2="accent2" accent3="accent3" accent4="accent4" accent5="accent5" accent6="accent6" hlink="hlink" folHlink="folHlink"/>
  <p:sldLayoutIdLst>
    <p:sldLayoutId id="2147483744" r:id="rId1"/>
    <p:sldLayoutId id="2147483722" r:id="rId2"/>
    <p:sldLayoutId id="2147483745" r:id="rId3"/>
    <p:sldLayoutId id="2147483746" r:id="rId4"/>
    <p:sldLayoutId id="2147483747" r:id="rId5"/>
    <p:sldLayoutId id="2147483748" r:id="rId6"/>
    <p:sldLayoutId id="2147483749" r:id="rId7"/>
    <p:sldLayoutId id="2147483750" r:id="rId8"/>
    <p:sldLayoutId id="2147483751" r:id="rId9"/>
    <p:sldLayoutId id="2147483752" r:id="rId10"/>
    <p:sldLayoutId id="2147483754" r:id="rId11"/>
    <p:sldLayoutId id="2147483753" r:id="rId12"/>
    <p:sldLayoutId id="2147483755" r:id="rId13"/>
    <p:sldLayoutId id="2147483776" r:id="rId14"/>
    <p:sldLayoutId id="2147483777" r:id="rId15"/>
    <p:sldLayoutId id="2147483778" r:id="rId16"/>
    <p:sldLayoutId id="2147483779" r:id="rId17"/>
    <p:sldLayoutId id="2147483780" r:id="rId18"/>
    <p:sldLayoutId id="2147483788" r:id="rId19"/>
    <p:sldLayoutId id="2147483782" r:id="rId20"/>
    <p:sldLayoutId id="2147483784" r:id="rId21"/>
    <p:sldLayoutId id="2147483783" r:id="rId22"/>
    <p:sldLayoutId id="2147483785" r:id="rId23"/>
    <p:sldLayoutId id="2147483786" r:id="rId24"/>
    <p:sldLayoutId id="2147483787" r:id="rId25"/>
    <p:sldLayoutId id="2147483724" r:id="rId26"/>
    <p:sldLayoutId id="2147483756" r:id="rId27"/>
    <p:sldLayoutId id="2147483757" r:id="rId28"/>
    <p:sldLayoutId id="2147483761" r:id="rId29"/>
    <p:sldLayoutId id="2147483758" r:id="rId30"/>
    <p:sldLayoutId id="2147483759" r:id="rId31"/>
    <p:sldLayoutId id="2147483760" r:id="rId32"/>
    <p:sldLayoutId id="2147483762" r:id="rId33"/>
    <p:sldLayoutId id="2147483763" r:id="rId34"/>
    <p:sldLayoutId id="2147483766" r:id="rId35"/>
    <p:sldLayoutId id="2147483764" r:id="rId36"/>
    <p:sldLayoutId id="2147483765" r:id="rId37"/>
    <p:sldLayoutId id="2147483767" r:id="rId38"/>
    <p:sldLayoutId id="2147483725" r:id="rId39"/>
    <p:sldLayoutId id="2147483775" r:id="rId40"/>
    <p:sldLayoutId id="2147483726" r:id="rId41"/>
    <p:sldLayoutId id="2147483727" r:id="rId42"/>
    <p:sldLayoutId id="2147483790" r:id="rId43"/>
    <p:sldLayoutId id="2147483791" r:id="rId44"/>
  </p:sldLayoutIdLst>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jdelijke aanduiding voor titel 1">
            <a:extLst>
              <a:ext uri="{FF2B5EF4-FFF2-40B4-BE49-F238E27FC236}">
                <a16:creationId xmlns:a16="http://schemas.microsoft.com/office/drawing/2014/main" id="{E46D401A-A28D-09EF-98D2-38923EE5CF3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nl-NL"/>
              <a:t>Klik om stijl te bewerken</a:t>
            </a:r>
            <a:endParaRPr lang="nl-BE"/>
          </a:p>
        </p:txBody>
      </p:sp>
      <p:sp>
        <p:nvSpPr>
          <p:cNvPr id="3" name="Tijdelijke aanduiding voor tekst 2">
            <a:extLst>
              <a:ext uri="{FF2B5EF4-FFF2-40B4-BE49-F238E27FC236}">
                <a16:creationId xmlns:a16="http://schemas.microsoft.com/office/drawing/2014/main" id="{9C9CE081-558A-A446-B8C3-F93F4620E4ED}"/>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nl-NL"/>
              <a:t>Klikken om de tekststijl van het model te bewerken</a:t>
            </a:r>
          </a:p>
          <a:p>
            <a:pPr lvl="1"/>
            <a:r>
              <a:rPr lang="nl-NL"/>
              <a:t>Tweede niveau</a:t>
            </a:r>
          </a:p>
          <a:p>
            <a:pPr lvl="2"/>
            <a:r>
              <a:rPr lang="nl-NL"/>
              <a:t>Derde niveau</a:t>
            </a:r>
          </a:p>
          <a:p>
            <a:pPr lvl="3"/>
            <a:r>
              <a:rPr lang="nl-NL"/>
              <a:t>Vierde niveau</a:t>
            </a:r>
          </a:p>
          <a:p>
            <a:pPr lvl="4"/>
            <a:r>
              <a:rPr lang="nl-NL"/>
              <a:t>Vijfde niveau</a:t>
            </a:r>
            <a:endParaRPr lang="nl-BE"/>
          </a:p>
        </p:txBody>
      </p:sp>
      <p:sp>
        <p:nvSpPr>
          <p:cNvPr id="7" name="Vrije vorm: vorm 6">
            <a:extLst>
              <a:ext uri="{FF2B5EF4-FFF2-40B4-BE49-F238E27FC236}">
                <a16:creationId xmlns:a16="http://schemas.microsoft.com/office/drawing/2014/main" id="{B5613843-B6BA-E611-9298-4DB7B1639A9C}"/>
              </a:ext>
            </a:extLst>
          </p:cNvPr>
          <p:cNvSpPr/>
          <p:nvPr userDrawn="1"/>
        </p:nvSpPr>
        <p:spPr>
          <a:xfrm>
            <a:off x="0" y="6745184"/>
            <a:ext cx="12192000" cy="112816"/>
          </a:xfrm>
          <a:custGeom>
            <a:avLst/>
            <a:gdLst>
              <a:gd name="connsiteX0" fmla="*/ 0 w 2187457"/>
              <a:gd name="connsiteY0" fmla="*/ 0 h 1394498"/>
              <a:gd name="connsiteX1" fmla="*/ 2187457 w 2187457"/>
              <a:gd name="connsiteY1" fmla="*/ 0 h 1394498"/>
              <a:gd name="connsiteX2" fmla="*/ 2187457 w 2187457"/>
              <a:gd name="connsiteY2" fmla="*/ 1394498 h 1394498"/>
              <a:gd name="connsiteX3" fmla="*/ 0 w 2187457"/>
              <a:gd name="connsiteY3" fmla="*/ 1394498 h 1394498"/>
              <a:gd name="connsiteX4" fmla="*/ 0 w 2187457"/>
              <a:gd name="connsiteY4" fmla="*/ 0 h 139449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187457" h="1394498">
                <a:moveTo>
                  <a:pt x="0" y="0"/>
                </a:moveTo>
                <a:lnTo>
                  <a:pt x="2187457" y="0"/>
                </a:lnTo>
                <a:lnTo>
                  <a:pt x="2187457" y="1394498"/>
                </a:lnTo>
                <a:lnTo>
                  <a:pt x="0" y="1394498"/>
                </a:lnTo>
                <a:lnTo>
                  <a:pt x="0" y="0"/>
                </a:lnTo>
                <a:close/>
              </a:path>
            </a:pathLst>
          </a:custGeom>
          <a:solidFill>
            <a:srgbClr val="16D0C1"/>
          </a:solidFill>
          <a:ln>
            <a:noFill/>
          </a:ln>
        </p:spPr>
        <p:style>
          <a:lnRef idx="2">
            <a:scrgbClr r="0" g="0" b="0"/>
          </a:lnRef>
          <a:fillRef idx="1">
            <a:scrgbClr r="0" g="0" b="0"/>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76200" tIns="76200" rIns="76200" bIns="76200" numCol="1" spcCol="1270" anchor="ctr" anchorCtr="0">
            <a:noAutofit/>
          </a:bodyPr>
          <a:lstStyle/>
          <a:p>
            <a:pPr marL="0" lvl="0" indent="0" algn="ctr" defTabSz="889000">
              <a:lnSpc>
                <a:spcPct val="90000"/>
              </a:lnSpc>
              <a:spcBef>
                <a:spcPct val="0"/>
              </a:spcBef>
              <a:spcAft>
                <a:spcPct val="35000"/>
              </a:spcAft>
              <a:buNone/>
            </a:pPr>
            <a:endParaRPr lang="nl-BE" sz="2000" b="1" kern="120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3224988051"/>
      </p:ext>
    </p:extLst>
  </p:cSld>
  <p:clrMap bg1="lt1" tx1="dk1" bg2="lt2" tx2="dk2" accent1="accent1" accent2="accent2" accent3="accent3" accent4="accent4" accent5="accent5" accent6="accent6" hlink="hlink" folHlink="folHlink"/>
  <p:sldLayoutIdLst>
    <p:sldLayoutId id="2147483698" r:id="rId1"/>
    <p:sldLayoutId id="2147483700" r:id="rId2"/>
    <p:sldLayoutId id="2147483701" r:id="rId3"/>
    <p:sldLayoutId id="2147483702" r:id="rId4"/>
    <p:sldLayoutId id="2147483703" r:id="rId5"/>
  </p:sldLayoutIdLst>
  <p:txStyles>
    <p:title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p:titleStyle>
    <p:body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nl-B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xml"/><Relationship Id="rId1" Type="http://schemas.openxmlformats.org/officeDocument/2006/relationships/slideLayout" Target="../slideLayouts/slideLayout44.xml"/><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8" Type="http://schemas.openxmlformats.org/officeDocument/2006/relationships/image" Target="../media/image9.png"/><Relationship Id="rId3" Type="http://schemas.openxmlformats.org/officeDocument/2006/relationships/image" Target="../media/image4.jpeg"/><Relationship Id="rId7" Type="http://schemas.openxmlformats.org/officeDocument/2006/relationships/image" Target="../media/image8.png"/><Relationship Id="rId12"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42.xml"/><Relationship Id="rId6" Type="http://schemas.openxmlformats.org/officeDocument/2006/relationships/image" Target="../media/image7.png"/><Relationship Id="rId11" Type="http://schemas.openxmlformats.org/officeDocument/2006/relationships/image" Target="../media/image12.png"/><Relationship Id="rId5" Type="http://schemas.openxmlformats.org/officeDocument/2006/relationships/image" Target="../media/image6.png"/><Relationship Id="rId10" Type="http://schemas.openxmlformats.org/officeDocument/2006/relationships/image" Target="../media/image11.png"/><Relationship Id="rId4" Type="http://schemas.openxmlformats.org/officeDocument/2006/relationships/image" Target="../media/image5.png"/><Relationship Id="rId9" Type="http://schemas.openxmlformats.org/officeDocument/2006/relationships/image" Target="../media/image10.png"/></Relationships>
</file>

<file path=ppt/slides/_rels/slide3.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4.jpeg"/><Relationship Id="rId1" Type="http://schemas.openxmlformats.org/officeDocument/2006/relationships/slideLayout" Target="../slideLayouts/slideLayout36.xml"/></Relationships>
</file>

<file path=ppt/slides/_rels/slide4.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3.xml"/><Relationship Id="rId1" Type="http://schemas.openxmlformats.org/officeDocument/2006/relationships/slideLayout" Target="../slideLayouts/slideLayout43.xml"/><Relationship Id="rId4" Type="http://schemas.openxmlformats.org/officeDocument/2006/relationships/image" Target="../media/image3.png"/></Relationships>
</file>

<file path=ppt/slides/_rels/slide5.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4.xml"/><Relationship Id="rId1" Type="http://schemas.openxmlformats.org/officeDocument/2006/relationships/slideLayout" Target="../slideLayouts/slideLayout42.xml"/></Relationships>
</file>

<file path=ppt/slides/_rels/slide6.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42.xml"/></Relationships>
</file>

<file path=ppt/slides/_rels/slide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5.xml"/><Relationship Id="rId1" Type="http://schemas.openxmlformats.org/officeDocument/2006/relationships/slideLayout" Target="../slideLayouts/slideLayout43.xml"/></Relationships>
</file>

<file path=ppt/slides/_rels/slide8.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6.xml"/><Relationship Id="rId1" Type="http://schemas.openxmlformats.org/officeDocument/2006/relationships/slideLayout" Target="../slideLayouts/slideLayout43.xml"/></Relationships>
</file>

<file path=ppt/slides/_rels/slide9.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7.xml"/><Relationship Id="rId1" Type="http://schemas.openxmlformats.org/officeDocument/2006/relationships/slideLayout" Target="../slideLayouts/slideLayout43.xml"/><Relationship Id="rId4" Type="http://schemas.openxmlformats.org/officeDocument/2006/relationships/image" Target="../media/image3.png"/></Relationships>
</file>

<file path=ppt/slides/_rels/slide10.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notesSlide" Target="../notesSlides/notesSlide8.xml"/><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9.xml"/><Relationship Id="rId1" Type="http://schemas.openxmlformats.org/officeDocument/2006/relationships/slideLayout" Target="../slideLayouts/slideLayout43.xml"/><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0.xml"/><Relationship Id="rId1" Type="http://schemas.openxmlformats.org/officeDocument/2006/relationships/slideLayout" Target="../slideLayouts/slideLayout44.xml"/></Relationships>
</file>

<file path=ppt/slides/_rels/slide13.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11.xml"/><Relationship Id="rId1" Type="http://schemas.openxmlformats.org/officeDocument/2006/relationships/slideLayout" Target="../slideLayouts/slideLayout42.xml"/><Relationship Id="rId4" Type="http://schemas.openxmlformats.org/officeDocument/2006/relationships/image" Target="../media/image1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object 3">
            <a:extLst>
              <a:ext uri="{FF2B5EF4-FFF2-40B4-BE49-F238E27FC236}">
                <a16:creationId xmlns:a16="http://schemas.microsoft.com/office/drawing/2014/main" id="{C9759425-9826-46E3-9233-8F5C1DB761E6}"/>
              </a:ext>
            </a:extLst>
          </p:cNvPr>
          <p:cNvSpPr/>
          <p:nvPr/>
        </p:nvSpPr>
        <p:spPr>
          <a:xfrm>
            <a:off x="428" y="5000063"/>
            <a:ext cx="12191529" cy="1864182"/>
          </a:xfrm>
          <a:custGeom>
            <a:avLst/>
            <a:gdLst/>
            <a:ahLst/>
            <a:cxnLst/>
            <a:rect l="l" t="t" r="r" b="b"/>
            <a:pathLst>
              <a:path w="20104735" h="9918065">
                <a:moveTo>
                  <a:pt x="0" y="9917964"/>
                </a:moveTo>
                <a:lnTo>
                  <a:pt x="20104115" y="9917997"/>
                </a:lnTo>
                <a:lnTo>
                  <a:pt x="20104088" y="0"/>
                </a:lnTo>
                <a:lnTo>
                  <a:pt x="1800014" y="2277334"/>
                </a:lnTo>
                <a:lnTo>
                  <a:pt x="1923637" y="3782961"/>
                </a:lnTo>
                <a:lnTo>
                  <a:pt x="23" y="3884919"/>
                </a:lnTo>
                <a:lnTo>
                  <a:pt x="0" y="9917964"/>
                </a:lnTo>
                <a:close/>
              </a:path>
            </a:pathLst>
          </a:custGeom>
          <a:solidFill>
            <a:srgbClr val="EB4496"/>
          </a:solidFill>
        </p:spPr>
        <p:txBody>
          <a:bodyPr wrap="square" lIns="0" tIns="0" rIns="0" bIns="0" rtlCol="0"/>
          <a:lstStyle/>
          <a:p>
            <a:endParaRPr lang="nl-BE" sz="1092"/>
          </a:p>
        </p:txBody>
      </p:sp>
      <p:sp>
        <p:nvSpPr>
          <p:cNvPr id="7" name="object 4">
            <a:extLst>
              <a:ext uri="{FF2B5EF4-FFF2-40B4-BE49-F238E27FC236}">
                <a16:creationId xmlns:a16="http://schemas.microsoft.com/office/drawing/2014/main" id="{1C4FE41A-782F-7042-0968-126E90DA0D40}"/>
              </a:ext>
            </a:extLst>
          </p:cNvPr>
          <p:cNvSpPr txBox="1">
            <a:spLocks/>
          </p:cNvSpPr>
          <p:nvPr/>
        </p:nvSpPr>
        <p:spPr>
          <a:xfrm>
            <a:off x="1475226" y="5369726"/>
            <a:ext cx="5085162" cy="784656"/>
          </a:xfrm>
          <a:prstGeom prst="rect">
            <a:avLst/>
          </a:prstGeom>
        </p:spPr>
        <p:txBody>
          <a:bodyPr vert="horz" wrap="square" lIns="0" tIns="103967" rIns="0" bIns="0" rtlCol="0">
            <a:spAutoFit/>
          </a:bodyPr>
          <a:lstStyle>
            <a:lvl1pPr>
              <a:defRPr sz="5350" b="1" i="0">
                <a:solidFill>
                  <a:srgbClr val="30398E"/>
                </a:solidFill>
                <a:latin typeface="Corbel"/>
                <a:ea typeface="+mj-ea"/>
                <a:cs typeface="Corbel"/>
              </a:defRPr>
            </a:lvl1pPr>
          </a:lstStyle>
          <a:p>
            <a:pPr marL="7701" marR="3081">
              <a:lnSpc>
                <a:spcPts val="5300"/>
              </a:lnSpc>
              <a:spcBef>
                <a:spcPts val="819"/>
              </a:spcBef>
            </a:pPr>
            <a:r>
              <a:rPr lang="nl-NL" sz="5003">
                <a:solidFill>
                  <a:srgbClr val="FFFFFF"/>
                </a:solidFill>
              </a:rPr>
              <a:t>Titel</a:t>
            </a:r>
            <a:endParaRPr lang="nl-NL" sz="5003"/>
          </a:p>
        </p:txBody>
      </p:sp>
      <p:sp>
        <p:nvSpPr>
          <p:cNvPr id="8" name="object 4">
            <a:extLst>
              <a:ext uri="{FF2B5EF4-FFF2-40B4-BE49-F238E27FC236}">
                <a16:creationId xmlns:a16="http://schemas.microsoft.com/office/drawing/2014/main" id="{8285C9B1-9345-9A2E-061B-034CC786C470}"/>
              </a:ext>
            </a:extLst>
          </p:cNvPr>
          <p:cNvSpPr txBox="1">
            <a:spLocks/>
          </p:cNvSpPr>
          <p:nvPr/>
        </p:nvSpPr>
        <p:spPr>
          <a:xfrm>
            <a:off x="8035184" y="5844390"/>
            <a:ext cx="1709687" cy="725601"/>
          </a:xfrm>
          <a:prstGeom prst="rect">
            <a:avLst/>
          </a:prstGeom>
        </p:spPr>
        <p:txBody>
          <a:bodyPr vert="horz" wrap="square" lIns="0" tIns="103967" rIns="0" bIns="0" rtlCol="0">
            <a:spAutoFit/>
          </a:bodyPr>
          <a:lstStyle>
            <a:lvl1pPr>
              <a:defRPr sz="5350" b="1" i="0">
                <a:solidFill>
                  <a:srgbClr val="30398E"/>
                </a:solidFill>
                <a:latin typeface="Corbel"/>
                <a:ea typeface="+mj-ea"/>
                <a:cs typeface="Corbel"/>
              </a:defRPr>
            </a:lvl1pPr>
          </a:lstStyle>
          <a:p>
            <a:pPr marL="7701" marR="3081">
              <a:lnSpc>
                <a:spcPts val="5300"/>
              </a:lnSpc>
              <a:spcBef>
                <a:spcPts val="819"/>
              </a:spcBef>
            </a:pPr>
            <a:r>
              <a:rPr lang="nl-NL" sz="3275" b="0">
                <a:solidFill>
                  <a:srgbClr val="FFFFFF"/>
                </a:solidFill>
              </a:rPr>
              <a:t>Spreker</a:t>
            </a:r>
            <a:endParaRPr lang="nl-NL" sz="3275" b="0"/>
          </a:p>
        </p:txBody>
      </p:sp>
      <p:sp>
        <p:nvSpPr>
          <p:cNvPr id="2" name="object 4">
            <a:extLst>
              <a:ext uri="{FF2B5EF4-FFF2-40B4-BE49-F238E27FC236}">
                <a16:creationId xmlns:a16="http://schemas.microsoft.com/office/drawing/2014/main" id="{47D82B30-82BF-3A7C-E103-EE9713229361}"/>
              </a:ext>
            </a:extLst>
          </p:cNvPr>
          <p:cNvSpPr txBox="1">
            <a:spLocks/>
          </p:cNvSpPr>
          <p:nvPr/>
        </p:nvSpPr>
        <p:spPr>
          <a:xfrm>
            <a:off x="10112438" y="5841448"/>
            <a:ext cx="1709687" cy="725601"/>
          </a:xfrm>
          <a:prstGeom prst="rect">
            <a:avLst/>
          </a:prstGeom>
        </p:spPr>
        <p:txBody>
          <a:bodyPr vert="horz" wrap="square" lIns="0" tIns="103967" rIns="0" bIns="0" rtlCol="0">
            <a:spAutoFit/>
          </a:bodyPr>
          <a:lstStyle>
            <a:lvl1pPr>
              <a:defRPr sz="5350" b="1" i="0">
                <a:solidFill>
                  <a:srgbClr val="30398E"/>
                </a:solidFill>
                <a:latin typeface="Corbel"/>
                <a:ea typeface="+mj-ea"/>
                <a:cs typeface="Corbel"/>
              </a:defRPr>
            </a:lvl1pPr>
          </a:lstStyle>
          <a:p>
            <a:pPr marL="7701" marR="3081">
              <a:lnSpc>
                <a:spcPts val="5300"/>
              </a:lnSpc>
              <a:spcBef>
                <a:spcPts val="819"/>
              </a:spcBef>
            </a:pPr>
            <a:r>
              <a:rPr lang="nl-NL" sz="3275" b="0">
                <a:solidFill>
                  <a:srgbClr val="FFFFFF"/>
                </a:solidFill>
              </a:rPr>
              <a:t>Datum</a:t>
            </a:r>
            <a:endParaRPr lang="nl-NL" sz="3275" b="0"/>
          </a:p>
        </p:txBody>
      </p:sp>
      <p:pic>
        <p:nvPicPr>
          <p:cNvPr id="12" name="Afbeelding 11" descr="Afbeelding met tekst, Graphics, grafische vormgeving, Lettertype&#10;&#10;Door AI gegenereerde inhoud is mogelijk onjuist.">
            <a:extLst>
              <a:ext uri="{FF2B5EF4-FFF2-40B4-BE49-F238E27FC236}">
                <a16:creationId xmlns:a16="http://schemas.microsoft.com/office/drawing/2014/main" id="{218C815E-8E02-BB78-2055-F71BC142F49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28" y="-1446029"/>
            <a:ext cx="12191144" cy="8620334"/>
          </a:xfrm>
          <a:prstGeom prst="rect">
            <a:avLst/>
          </a:prstGeom>
        </p:spPr>
      </p:pic>
      <p:pic>
        <p:nvPicPr>
          <p:cNvPr id="14" name="Afbeelding 13" descr="Afbeelding met tekst, schermopname, Lettertype, Graphics&#10;&#10;Door AI gegenereerde inhoud is mogelijk onjuist.">
            <a:extLst>
              <a:ext uri="{FF2B5EF4-FFF2-40B4-BE49-F238E27FC236}">
                <a16:creationId xmlns:a16="http://schemas.microsoft.com/office/drawing/2014/main" id="{CF126BBA-883B-7974-8E6B-C404CDD98E4C}"/>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7450" y="3900017"/>
            <a:ext cx="6985701" cy="3274288"/>
          </a:xfrm>
          <a:prstGeom prst="rect">
            <a:avLst/>
          </a:prstGeom>
        </p:spPr>
      </p:pic>
    </p:spTree>
    <p:extLst>
      <p:ext uri="{BB962C8B-B14F-4D97-AF65-F5344CB8AC3E}">
        <p14:creationId xmlns:p14="http://schemas.microsoft.com/office/powerpoint/2010/main" val="2179704770"/>
      </p:ext>
    </p:extLst>
  </p:cSld>
  <p:clrMapOvr>
    <a:masterClrMapping/>
  </p:clrMapOvr>
  <p:transition spd="slow">
    <p:wipe/>
  </p:transition>
</p:sld>
</file>

<file path=ppt/slides/slide2.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p:cNvGrpSpPr/>
        <p:nvPr/>
      </p:nvGrpSpPr>
      <p:grpSpPr>
        <a:xfrm>
          <a:off x="0" y="0"/>
          <a:ext cx="0" cy="0"/>
          <a:chOff x="0" y="0"/>
          <a:chExt cx="0" cy="0"/>
        </a:xfrm>
      </p:grpSpPr>
      <p:pic>
        <p:nvPicPr>
          <p:cNvPr id="2" name="Afbeelding 1">
            <a:extLst>
              <a:ext uri="{FF2B5EF4-FFF2-40B4-BE49-F238E27FC236}">
                <a16:creationId xmlns:a16="http://schemas.microsoft.com/office/drawing/2014/main" id="{EDC0E858-FB1D-1BC4-F72D-BB9220164FD6}"/>
              </a:ext>
            </a:extLst>
          </p:cNvPr>
          <p:cNvPicPr>
            <a:picLocks noChangeAspect="1"/>
          </p:cNvPicPr>
          <p:nvPr/>
        </p:nvPicPr>
        <p:blipFill>
          <a:blip r:embed="rId4"/>
          <a:stretch>
            <a:fillRect/>
          </a:stretch>
        </p:blipFill>
        <p:spPr>
          <a:xfrm rot="21253500">
            <a:off x="774348" y="1612213"/>
            <a:ext cx="5746956" cy="906760"/>
          </a:xfrm>
          <a:prstGeom prst="rect">
            <a:avLst/>
          </a:prstGeom>
          <a:effectLst>
            <a:outerShdw blurRad="63500" sx="102000" sy="102000" algn="ctr" rotWithShape="0">
              <a:prstClr val="black">
                <a:alpha val="40000"/>
              </a:prstClr>
            </a:outerShdw>
          </a:effectLst>
        </p:spPr>
      </p:pic>
      <p:pic>
        <p:nvPicPr>
          <p:cNvPr id="3" name="Afbeelding 2">
            <a:extLst>
              <a:ext uri="{FF2B5EF4-FFF2-40B4-BE49-F238E27FC236}">
                <a16:creationId xmlns:a16="http://schemas.microsoft.com/office/drawing/2014/main" id="{1CE3743D-7636-1286-4EE8-B192EE3D2F49}"/>
              </a:ext>
            </a:extLst>
          </p:cNvPr>
          <p:cNvPicPr>
            <a:picLocks noChangeAspect="1"/>
          </p:cNvPicPr>
          <p:nvPr/>
        </p:nvPicPr>
        <p:blipFill>
          <a:blip r:embed="rId5"/>
          <a:stretch>
            <a:fillRect/>
          </a:stretch>
        </p:blipFill>
        <p:spPr>
          <a:xfrm rot="480607">
            <a:off x="295389" y="3225309"/>
            <a:ext cx="4357006" cy="1097051"/>
          </a:xfrm>
          <a:prstGeom prst="rect">
            <a:avLst/>
          </a:prstGeom>
          <a:effectLst>
            <a:outerShdw blurRad="63500" sx="102000" sy="102000" algn="ctr" rotWithShape="0">
              <a:prstClr val="black">
                <a:alpha val="40000"/>
              </a:prstClr>
            </a:outerShdw>
          </a:effectLst>
        </p:spPr>
      </p:pic>
      <p:pic>
        <p:nvPicPr>
          <p:cNvPr id="4" name="Afbeelding 3">
            <a:extLst>
              <a:ext uri="{FF2B5EF4-FFF2-40B4-BE49-F238E27FC236}">
                <a16:creationId xmlns:a16="http://schemas.microsoft.com/office/drawing/2014/main" id="{2D2F8C31-5EF9-816F-E3B0-1BF1CB111D48}"/>
              </a:ext>
            </a:extLst>
          </p:cNvPr>
          <p:cNvPicPr>
            <a:picLocks noChangeAspect="1"/>
          </p:cNvPicPr>
          <p:nvPr/>
        </p:nvPicPr>
        <p:blipFill>
          <a:blip r:embed="rId6"/>
          <a:stretch>
            <a:fillRect/>
          </a:stretch>
        </p:blipFill>
        <p:spPr>
          <a:xfrm rot="21336204">
            <a:off x="1792275" y="4681327"/>
            <a:ext cx="5830603" cy="795988"/>
          </a:xfrm>
          <a:prstGeom prst="rect">
            <a:avLst/>
          </a:prstGeom>
          <a:effectLst>
            <a:outerShdw blurRad="50800" dist="38100" dir="18900000" algn="bl" rotWithShape="0">
              <a:prstClr val="black">
                <a:alpha val="40000"/>
              </a:prstClr>
            </a:outerShdw>
          </a:effectLst>
        </p:spPr>
      </p:pic>
      <p:pic>
        <p:nvPicPr>
          <p:cNvPr id="5" name="Afbeelding 4">
            <a:extLst>
              <a:ext uri="{FF2B5EF4-FFF2-40B4-BE49-F238E27FC236}">
                <a16:creationId xmlns:a16="http://schemas.microsoft.com/office/drawing/2014/main" id="{DD4ABC3C-3B4C-C8A5-7604-E6F36C011951}"/>
              </a:ext>
            </a:extLst>
          </p:cNvPr>
          <p:cNvPicPr>
            <a:picLocks noChangeAspect="1"/>
          </p:cNvPicPr>
          <p:nvPr/>
        </p:nvPicPr>
        <p:blipFill>
          <a:blip r:embed="rId7"/>
          <a:stretch>
            <a:fillRect/>
          </a:stretch>
        </p:blipFill>
        <p:spPr>
          <a:xfrm rot="260963">
            <a:off x="6375883" y="5879827"/>
            <a:ext cx="4776936" cy="655427"/>
          </a:xfrm>
          <a:prstGeom prst="rect">
            <a:avLst/>
          </a:prstGeom>
          <a:effectLst>
            <a:outerShdw blurRad="63500" sx="102000" sy="102000" algn="ctr" rotWithShape="0">
              <a:prstClr val="black">
                <a:alpha val="40000"/>
              </a:prstClr>
            </a:outerShdw>
          </a:effectLst>
        </p:spPr>
      </p:pic>
      <p:pic>
        <p:nvPicPr>
          <p:cNvPr id="6" name="Afbeelding 5">
            <a:extLst>
              <a:ext uri="{FF2B5EF4-FFF2-40B4-BE49-F238E27FC236}">
                <a16:creationId xmlns:a16="http://schemas.microsoft.com/office/drawing/2014/main" id="{09FDB2BE-07AD-1E50-13DF-56B4C0603072}"/>
              </a:ext>
            </a:extLst>
          </p:cNvPr>
          <p:cNvPicPr>
            <a:picLocks noChangeAspect="1"/>
          </p:cNvPicPr>
          <p:nvPr/>
        </p:nvPicPr>
        <p:blipFill>
          <a:blip r:embed="rId8"/>
          <a:stretch>
            <a:fillRect/>
          </a:stretch>
        </p:blipFill>
        <p:spPr>
          <a:xfrm>
            <a:off x="165170" y="253983"/>
            <a:ext cx="5599566" cy="979622"/>
          </a:xfrm>
          <a:prstGeom prst="rect">
            <a:avLst/>
          </a:prstGeom>
          <a:effectLst>
            <a:outerShdw blurRad="63500" sx="102000" sy="102000" algn="ctr" rotWithShape="0">
              <a:prstClr val="black">
                <a:alpha val="40000"/>
              </a:prstClr>
            </a:outerShdw>
          </a:effectLst>
        </p:spPr>
      </p:pic>
      <p:pic>
        <p:nvPicPr>
          <p:cNvPr id="7" name="Afbeelding 6">
            <a:extLst>
              <a:ext uri="{FF2B5EF4-FFF2-40B4-BE49-F238E27FC236}">
                <a16:creationId xmlns:a16="http://schemas.microsoft.com/office/drawing/2014/main" id="{4CBD0D43-FA73-5147-7FCA-4E0E5908A11D}"/>
              </a:ext>
            </a:extLst>
          </p:cNvPr>
          <p:cNvPicPr>
            <a:picLocks noChangeAspect="1"/>
          </p:cNvPicPr>
          <p:nvPr/>
        </p:nvPicPr>
        <p:blipFill>
          <a:blip r:embed="rId9"/>
          <a:stretch>
            <a:fillRect/>
          </a:stretch>
        </p:blipFill>
        <p:spPr>
          <a:xfrm rot="560954">
            <a:off x="6761864" y="512453"/>
            <a:ext cx="4362402" cy="929518"/>
          </a:xfrm>
          <a:prstGeom prst="rect">
            <a:avLst/>
          </a:prstGeom>
          <a:effectLst>
            <a:outerShdw blurRad="63500" sx="102000" sy="102000" algn="ctr" rotWithShape="0">
              <a:prstClr val="black">
                <a:alpha val="40000"/>
              </a:prstClr>
            </a:outerShdw>
          </a:effectLst>
        </p:spPr>
      </p:pic>
      <p:pic>
        <p:nvPicPr>
          <p:cNvPr id="8" name="Afbeelding 7">
            <a:extLst>
              <a:ext uri="{FF2B5EF4-FFF2-40B4-BE49-F238E27FC236}">
                <a16:creationId xmlns:a16="http://schemas.microsoft.com/office/drawing/2014/main" id="{91228BDA-F236-A59B-7E0A-B6294E1E80DA}"/>
              </a:ext>
            </a:extLst>
          </p:cNvPr>
          <p:cNvPicPr>
            <a:picLocks noChangeAspect="1"/>
          </p:cNvPicPr>
          <p:nvPr/>
        </p:nvPicPr>
        <p:blipFill>
          <a:blip r:embed="rId10"/>
          <a:stretch>
            <a:fillRect/>
          </a:stretch>
        </p:blipFill>
        <p:spPr>
          <a:xfrm>
            <a:off x="6129137" y="2346417"/>
            <a:ext cx="5319551" cy="850810"/>
          </a:xfrm>
          <a:prstGeom prst="rect">
            <a:avLst/>
          </a:prstGeom>
          <a:effectLst>
            <a:outerShdw blurRad="63500" sx="102000" sy="102000" algn="ctr" rotWithShape="0">
              <a:prstClr val="black">
                <a:alpha val="40000"/>
              </a:prstClr>
            </a:outerShdw>
          </a:effectLst>
        </p:spPr>
      </p:pic>
      <p:pic>
        <p:nvPicPr>
          <p:cNvPr id="9" name="Afbeelding 8">
            <a:extLst>
              <a:ext uri="{FF2B5EF4-FFF2-40B4-BE49-F238E27FC236}">
                <a16:creationId xmlns:a16="http://schemas.microsoft.com/office/drawing/2014/main" id="{B1F05EF2-73C5-EAA1-72CA-2674DF039907}"/>
              </a:ext>
            </a:extLst>
          </p:cNvPr>
          <p:cNvPicPr>
            <a:picLocks noChangeAspect="1"/>
          </p:cNvPicPr>
          <p:nvPr/>
        </p:nvPicPr>
        <p:blipFill>
          <a:blip r:embed="rId11"/>
          <a:stretch>
            <a:fillRect/>
          </a:stretch>
        </p:blipFill>
        <p:spPr>
          <a:xfrm rot="733727">
            <a:off x="8049613" y="3989687"/>
            <a:ext cx="3680397" cy="1089963"/>
          </a:xfrm>
          <a:prstGeom prst="rect">
            <a:avLst/>
          </a:prstGeom>
          <a:effectLst>
            <a:outerShdw blurRad="63500" sx="102000" sy="102000" algn="ctr" rotWithShape="0">
              <a:prstClr val="black">
                <a:alpha val="40000"/>
              </a:prstClr>
            </a:outerShdw>
          </a:effectLst>
        </p:spPr>
      </p:pic>
      <p:pic>
        <p:nvPicPr>
          <p:cNvPr id="10" name="Tijdelijke aanduiding voor inhoud 3" descr="Afbeelding met Graphics, grafische vormgeving, Lettertype, clipart&#10;&#10;Door AI gegenereerde inhoud is mogelijk onjuist.">
            <a:extLst>
              <a:ext uri="{FF2B5EF4-FFF2-40B4-BE49-F238E27FC236}">
                <a16:creationId xmlns:a16="http://schemas.microsoft.com/office/drawing/2014/main" id="{3E3B38FF-09F3-6DC2-4292-4FB7AA4114B7}"/>
              </a:ext>
            </a:extLst>
          </p:cNvPr>
          <p:cNvPicPr>
            <a:picLocks noChangeAspect="1"/>
          </p:cNvPicPr>
          <p:nvPr/>
        </p:nvPicPr>
        <p:blipFill>
          <a:blip r:embed="rId12" cstate="print">
            <a:extLst>
              <a:ext uri="{28A0092B-C50C-407E-A947-70E740481C1C}">
                <a14:useLocalDpi xmlns:a14="http://schemas.microsoft.com/office/drawing/2010/main" val="0"/>
              </a:ext>
            </a:extLst>
          </a:blip>
          <a:srcRect r="7309" b="1"/>
          <a:stretch>
            <a:fillRect/>
          </a:stretch>
        </p:blipFill>
        <p:spPr>
          <a:xfrm>
            <a:off x="0" y="5386407"/>
            <a:ext cx="2416936" cy="1844799"/>
          </a:xfrm>
          <a:prstGeom prst="rect">
            <a:avLst/>
          </a:prstGeom>
          <a:noFill/>
        </p:spPr>
      </p:pic>
    </p:spTree>
    <p:extLst>
      <p:ext uri="{BB962C8B-B14F-4D97-AF65-F5344CB8AC3E}">
        <p14:creationId xmlns:p14="http://schemas.microsoft.com/office/powerpoint/2010/main" val="36089936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02A43"/>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BD62A8E3-BBC4-6AC7-F3B1-F185680C1B00}"/>
              </a:ext>
            </a:extLst>
          </p:cNvPr>
          <p:cNvSpPr>
            <a:spLocks noGrp="1"/>
          </p:cNvSpPr>
          <p:nvPr>
            <p:ph type="title"/>
          </p:nvPr>
        </p:nvSpPr>
        <p:spPr>
          <a:xfrm>
            <a:off x="6267449" y="393700"/>
            <a:ext cx="6328411" cy="1325563"/>
          </a:xfrm>
        </p:spPr>
        <p:txBody>
          <a:bodyPr>
            <a:normAutofit/>
          </a:bodyPr>
          <a:lstStyle/>
          <a:p>
            <a:r>
              <a:rPr lang="nl-NL" b="1">
                <a:solidFill>
                  <a:srgbClr val="002A43"/>
                </a:solidFill>
                <a:latin typeface="Verdana Pro Cond Black" panose="020B0A06030504040204" pitchFamily="34" charset="0"/>
              </a:rPr>
              <a:t>“Men die </a:t>
            </a:r>
            <a:r>
              <a:rPr lang="nl-NL" b="1" err="1">
                <a:solidFill>
                  <a:srgbClr val="002A43"/>
                </a:solidFill>
                <a:latin typeface="Verdana Pro Cond Black" panose="020B0A06030504040204" pitchFamily="34" charset="0"/>
              </a:rPr>
              <a:t>quicker</a:t>
            </a:r>
            <a:r>
              <a:rPr lang="nl-NL" b="1">
                <a:solidFill>
                  <a:srgbClr val="002A43"/>
                </a:solidFill>
                <a:latin typeface="Verdana Pro Cond Black" panose="020B0A06030504040204" pitchFamily="34" charset="0"/>
              </a:rPr>
              <a:t>, </a:t>
            </a:r>
            <a:br>
              <a:rPr lang="nl-NL" b="1">
                <a:solidFill>
                  <a:srgbClr val="002A43"/>
                </a:solidFill>
                <a:latin typeface="Verdana Pro Cond Black" panose="020B0A06030504040204" pitchFamily="34" charset="0"/>
              </a:rPr>
            </a:br>
            <a:r>
              <a:rPr lang="nl-NL" b="1">
                <a:solidFill>
                  <a:srgbClr val="002A43"/>
                </a:solidFill>
                <a:latin typeface="Verdana Pro Cond Black" panose="020B0A06030504040204" pitchFamily="34" charset="0"/>
              </a:rPr>
              <a:t>but </a:t>
            </a:r>
            <a:r>
              <a:rPr lang="nl-NL" b="1" err="1">
                <a:solidFill>
                  <a:srgbClr val="002A43"/>
                </a:solidFill>
                <a:latin typeface="Verdana Pro Cond Black" panose="020B0A06030504040204" pitchFamily="34" charset="0"/>
              </a:rPr>
              <a:t>women</a:t>
            </a:r>
            <a:r>
              <a:rPr lang="nl-NL" b="1">
                <a:solidFill>
                  <a:srgbClr val="002A43"/>
                </a:solidFill>
                <a:latin typeface="Verdana Pro Cond Black" panose="020B0A06030504040204" pitchFamily="34" charset="0"/>
              </a:rPr>
              <a:t> get </a:t>
            </a:r>
            <a:r>
              <a:rPr lang="nl-NL" b="1" err="1">
                <a:solidFill>
                  <a:srgbClr val="002A43"/>
                </a:solidFill>
                <a:latin typeface="Verdana Pro Cond Black" panose="020B0A06030504040204" pitchFamily="34" charset="0"/>
              </a:rPr>
              <a:t>sicker</a:t>
            </a:r>
            <a:r>
              <a:rPr lang="nl-NL" b="1">
                <a:solidFill>
                  <a:srgbClr val="002A43"/>
                </a:solidFill>
                <a:latin typeface="Verdana Pro Cond Black" panose="020B0A06030504040204" pitchFamily="34" charset="0"/>
              </a:rPr>
              <a:t>”</a:t>
            </a:r>
            <a:endParaRPr lang="nl-BE" b="1">
              <a:solidFill>
                <a:srgbClr val="002A43"/>
              </a:solidFill>
              <a:latin typeface="Verdana Pro Cond Black" panose="020B0A06030504040204" pitchFamily="34" charset="0"/>
            </a:endParaRPr>
          </a:p>
        </p:txBody>
      </p:sp>
      <p:sp>
        <p:nvSpPr>
          <p:cNvPr id="3" name="Tijdelijke aanduiding voor inhoud 2">
            <a:extLst>
              <a:ext uri="{FF2B5EF4-FFF2-40B4-BE49-F238E27FC236}">
                <a16:creationId xmlns:a16="http://schemas.microsoft.com/office/drawing/2014/main" id="{742BCB55-7477-78E0-3C44-5F456386A546}"/>
              </a:ext>
            </a:extLst>
          </p:cNvPr>
          <p:cNvSpPr>
            <a:spLocks noGrp="1"/>
          </p:cNvSpPr>
          <p:nvPr>
            <p:ph idx="1"/>
          </p:nvPr>
        </p:nvSpPr>
        <p:spPr/>
        <p:txBody>
          <a:bodyPr/>
          <a:lstStyle/>
          <a:p>
            <a:pPr>
              <a:spcAft>
                <a:spcPts val="600"/>
              </a:spcAft>
            </a:pPr>
            <a:r>
              <a:rPr lang="nl-NL">
                <a:solidFill>
                  <a:srgbClr val="002A43"/>
                </a:solidFill>
                <a:latin typeface="Verdana Pro Cond" panose="020B0606030504040204" pitchFamily="34" charset="0"/>
              </a:rPr>
              <a:t>Ondervertegenwoordiging in klinisch en farmacologisch onderzoek</a:t>
            </a:r>
            <a:br>
              <a:rPr lang="nl-NL">
                <a:solidFill>
                  <a:srgbClr val="002A43"/>
                </a:solidFill>
                <a:latin typeface="Verdana Pro Cond" panose="020B0606030504040204" pitchFamily="34" charset="0"/>
              </a:rPr>
            </a:br>
            <a:endParaRPr lang="nl-NL">
              <a:solidFill>
                <a:srgbClr val="002A43"/>
              </a:solidFill>
              <a:latin typeface="Verdana Pro Cond" panose="020B0606030504040204" pitchFamily="34" charset="0"/>
            </a:endParaRPr>
          </a:p>
          <a:p>
            <a:pPr>
              <a:spcAft>
                <a:spcPts val="600"/>
              </a:spcAft>
            </a:pPr>
            <a:r>
              <a:rPr lang="nl-NL">
                <a:solidFill>
                  <a:srgbClr val="002A43"/>
                </a:solidFill>
                <a:latin typeface="Verdana Pro Cond" panose="020B0606030504040204" pitchFamily="34" charset="0"/>
              </a:rPr>
              <a:t>Sekse- en genderverschillen krijgen weinig aandacht in zorg</a:t>
            </a:r>
            <a:br>
              <a:rPr lang="nl-NL">
                <a:solidFill>
                  <a:srgbClr val="002A43"/>
                </a:solidFill>
                <a:latin typeface="Verdana Pro Cond" panose="020B0606030504040204" pitchFamily="34" charset="0"/>
              </a:rPr>
            </a:br>
            <a:endParaRPr lang="nl-NL">
              <a:solidFill>
                <a:srgbClr val="002A43"/>
              </a:solidFill>
              <a:latin typeface="Verdana Pro Cond" panose="020B0606030504040204" pitchFamily="34" charset="0"/>
            </a:endParaRPr>
          </a:p>
          <a:p>
            <a:pPr>
              <a:spcAft>
                <a:spcPts val="600"/>
              </a:spcAft>
            </a:pPr>
            <a:r>
              <a:rPr lang="nl-NL">
                <a:solidFill>
                  <a:srgbClr val="002A43"/>
                </a:solidFill>
                <a:latin typeface="Verdana Pro Cond" panose="020B0606030504040204" pitchFamily="34" charset="0"/>
              </a:rPr>
              <a:t>Risico op laattijdige of verkeerde diagnoses, onbegrepen klachten en </a:t>
            </a:r>
            <a:r>
              <a:rPr lang="nl-NL" err="1">
                <a:solidFill>
                  <a:srgbClr val="002A43"/>
                </a:solidFill>
                <a:latin typeface="Verdana Pro Cond" panose="020B0606030504040204" pitchFamily="34" charset="0"/>
              </a:rPr>
              <a:t>onderbehandeling</a:t>
            </a:r>
            <a:br>
              <a:rPr lang="nl-NL">
                <a:solidFill>
                  <a:srgbClr val="002A43"/>
                </a:solidFill>
                <a:latin typeface="Verdana Pro Cond" panose="020B0606030504040204" pitchFamily="34" charset="0"/>
              </a:rPr>
            </a:br>
            <a:endParaRPr lang="nl-NL">
              <a:solidFill>
                <a:srgbClr val="002A43"/>
              </a:solidFill>
              <a:latin typeface="Verdana Pro Cond" panose="020B0606030504040204" pitchFamily="34" charset="0"/>
            </a:endParaRPr>
          </a:p>
          <a:p>
            <a:pPr>
              <a:spcAft>
                <a:spcPts val="600"/>
              </a:spcAft>
            </a:pPr>
            <a:r>
              <a:rPr lang="nl-NL">
                <a:solidFill>
                  <a:srgbClr val="002A43"/>
                </a:solidFill>
                <a:latin typeface="Verdana Pro Cond" panose="020B0606030504040204" pitchFamily="34" charset="0"/>
              </a:rPr>
              <a:t>Impact op fysieke, mentale en sociale gezondheid, werk en samenleving</a:t>
            </a:r>
          </a:p>
          <a:p>
            <a:pPr marL="0" indent="0">
              <a:buNone/>
            </a:pPr>
            <a:endParaRPr lang="nl-BE"/>
          </a:p>
        </p:txBody>
      </p:sp>
      <p:pic>
        <p:nvPicPr>
          <p:cNvPr id="6" name="Tijdelijke aanduiding voor afbeelding 5" descr="Afbeelding met kleding, Menselijk gezicht, persoon, schoeisel&#10;&#10;Door AI gegenereerde inhoud is mogelijk onjuist.">
            <a:extLst>
              <a:ext uri="{FF2B5EF4-FFF2-40B4-BE49-F238E27FC236}">
                <a16:creationId xmlns:a16="http://schemas.microsoft.com/office/drawing/2014/main" id="{49992ED3-2062-80D0-58C4-8FB294474CC8}"/>
              </a:ext>
            </a:extLst>
          </p:cNvPr>
          <p:cNvPicPr>
            <a:picLocks noGrp="1" noChangeAspect="1"/>
          </p:cNvPicPr>
          <p:nvPr>
            <p:ph type="pic" idx="10"/>
          </p:nvPr>
        </p:nvPicPr>
        <p:blipFill>
          <a:blip r:embed="rId2">
            <a:extLst>
              <a:ext uri="{28A0092B-C50C-407E-A947-70E740481C1C}">
                <a14:useLocalDpi xmlns:a14="http://schemas.microsoft.com/office/drawing/2010/main" val="0"/>
              </a:ext>
            </a:extLst>
          </a:blip>
          <a:srcRect t="11020" b="11020"/>
          <a:stretch>
            <a:fillRect/>
          </a:stretch>
        </p:blipFill>
        <p:spPr/>
      </p:pic>
      <p:pic>
        <p:nvPicPr>
          <p:cNvPr id="5" name="Afbeelding 4" descr="Afbeelding met kleding, persoon, buitenshuis, schoeisel&#10;&#10;Door AI gegenereerde inhoud is mogelijk onjuist.">
            <a:extLst>
              <a:ext uri="{FF2B5EF4-FFF2-40B4-BE49-F238E27FC236}">
                <a16:creationId xmlns:a16="http://schemas.microsoft.com/office/drawing/2014/main" id="{A261668A-70D7-5FFF-7928-03411527882E}"/>
              </a:ext>
            </a:extLst>
          </p:cNvPr>
          <p:cNvPicPr>
            <a:picLocks noChangeAspect="1"/>
          </p:cNvPicPr>
          <p:nvPr/>
        </p:nvPicPr>
        <p:blipFill>
          <a:blip r:embed="rId3">
            <a:extLst>
              <a:ext uri="{28A0092B-C50C-407E-A947-70E740481C1C}">
                <a14:useLocalDpi xmlns:a14="http://schemas.microsoft.com/office/drawing/2010/main" val="0"/>
              </a:ext>
            </a:extLst>
          </a:blip>
          <a:srcRect l="2143" t="6157" r="2089" b="18808"/>
          <a:stretch>
            <a:fillRect/>
          </a:stretch>
        </p:blipFill>
        <p:spPr>
          <a:xfrm>
            <a:off x="-1" y="-14286"/>
            <a:ext cx="5867399" cy="6857999"/>
          </a:xfrm>
          <a:prstGeom prst="rect">
            <a:avLst/>
          </a:prstGeom>
        </p:spPr>
      </p:pic>
    </p:spTree>
    <p:extLst>
      <p:ext uri="{BB962C8B-B14F-4D97-AF65-F5344CB8AC3E}">
        <p14:creationId xmlns:p14="http://schemas.microsoft.com/office/powerpoint/2010/main" val="256491121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12BACCB-8222-5568-2E78-AD4542CD8A2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CF20D68-1DC0-920D-EE3C-3E3C1F1A7C14}"/>
              </a:ext>
            </a:extLst>
          </p:cNvPr>
          <p:cNvSpPr>
            <a:spLocks noGrp="1"/>
          </p:cNvSpPr>
          <p:nvPr>
            <p:ph type="title"/>
          </p:nvPr>
        </p:nvSpPr>
        <p:spPr>
          <a:xfrm>
            <a:off x="1147959" y="1086771"/>
            <a:ext cx="5702421" cy="4459274"/>
          </a:xfrm>
        </p:spPr>
        <p:txBody>
          <a:bodyPr wrap="square" anchor="ctr">
            <a:normAutofit/>
          </a:bodyPr>
          <a:lstStyle/>
          <a:p>
            <a:br>
              <a:rPr lang="nl-BE" dirty="0">
                <a:solidFill>
                  <a:srgbClr val="002060"/>
                </a:solidFill>
                <a:latin typeface="Verdana Pro Cond Black" panose="020F0502020204030204" pitchFamily="34" charset="0"/>
              </a:rPr>
            </a:br>
            <a:endParaRPr lang="nl-BE" b="0" dirty="0">
              <a:solidFill>
                <a:srgbClr val="002060"/>
              </a:solidFill>
              <a:latin typeface="Verdana Pro Cond Black" panose="020F0502020204030204" pitchFamily="34" charset="0"/>
            </a:endParaRPr>
          </a:p>
        </p:txBody>
      </p:sp>
      <p:pic>
        <p:nvPicPr>
          <p:cNvPr id="3" name="Tijdelijke aanduiding voor inhoud 3" descr="Afbeelding met Graphics, grafische vormgeving, Lettertype, clipart&#10;&#10;Door AI gegenereerde inhoud is mogelijk onjuist.">
            <a:extLst>
              <a:ext uri="{FF2B5EF4-FFF2-40B4-BE49-F238E27FC236}">
                <a16:creationId xmlns:a16="http://schemas.microsoft.com/office/drawing/2014/main" id="{3FE89A8A-F3B2-00D0-2287-AD47E37E60E8}"/>
              </a:ext>
            </a:extLst>
          </p:cNvPr>
          <p:cNvPicPr>
            <a:picLocks noChangeAspect="1"/>
          </p:cNvPicPr>
          <p:nvPr/>
        </p:nvPicPr>
        <p:blipFill>
          <a:blip r:embed="rId3" cstate="print">
            <a:extLst>
              <a:ext uri="{28A0092B-C50C-407E-A947-70E740481C1C}">
                <a14:useLocalDpi xmlns:a14="http://schemas.microsoft.com/office/drawing/2010/main" val="0"/>
              </a:ext>
            </a:extLst>
          </a:blip>
          <a:srcRect r="7309" b="1"/>
          <a:stretch>
            <a:fillRect/>
          </a:stretch>
        </p:blipFill>
        <p:spPr>
          <a:xfrm>
            <a:off x="555704" y="-535454"/>
            <a:ext cx="5702421" cy="4352543"/>
          </a:xfrm>
          <a:prstGeom prst="rect">
            <a:avLst/>
          </a:prstGeom>
          <a:noFill/>
        </p:spPr>
      </p:pic>
      <p:pic>
        <p:nvPicPr>
          <p:cNvPr id="5" name="Afbeelding 4" descr="Afbeelding met tekst, schermopname, Lettertype, Graphics">
            <a:extLst>
              <a:ext uri="{FF2B5EF4-FFF2-40B4-BE49-F238E27FC236}">
                <a16:creationId xmlns:a16="http://schemas.microsoft.com/office/drawing/2014/main" id="{3FA30974-52A0-6D8C-B2C8-71DE2C3EEB31}"/>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2307163" y="2501901"/>
            <a:ext cx="9086433" cy="4258928"/>
          </a:xfrm>
          <a:prstGeom prst="rect">
            <a:avLst/>
          </a:prstGeom>
        </p:spPr>
      </p:pic>
    </p:spTree>
    <p:extLst>
      <p:ext uri="{BB962C8B-B14F-4D97-AF65-F5344CB8AC3E}">
        <p14:creationId xmlns:p14="http://schemas.microsoft.com/office/powerpoint/2010/main" val="90797519"/>
      </p:ext>
    </p:extLst>
  </p:cSld>
  <p:clrMapOvr>
    <a:masterClrMapping/>
  </p:clrMapOvr>
  <p:transition spd="slow">
    <p:wipe/>
  </p:transition>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
        <p:cNvGrpSpPr/>
        <p:nvPr/>
      </p:nvGrpSpPr>
      <p:grpSpPr>
        <a:xfrm>
          <a:off x="0" y="0"/>
          <a:ext cx="0" cy="0"/>
          <a:chOff x="0" y="0"/>
          <a:chExt cx="0" cy="0"/>
        </a:xfrm>
      </p:grpSpPr>
      <p:pic>
        <p:nvPicPr>
          <p:cNvPr id="2" name="Tijdelijke aanduiding voor afbeelding 6" descr="Afbeelding met kleding, persoon, schrijfmateriaal, Menselijk gezicht&#10;&#10;Door AI gegenereerde inhoud is mogelijk onjuist.">
            <a:extLst>
              <a:ext uri="{FF2B5EF4-FFF2-40B4-BE49-F238E27FC236}">
                <a16:creationId xmlns:a16="http://schemas.microsoft.com/office/drawing/2014/main" id="{C820EDDE-1932-4D5E-D788-1023A8E40F9B}"/>
              </a:ext>
            </a:extLst>
          </p:cNvPr>
          <p:cNvPicPr>
            <a:picLocks noChangeAspect="1"/>
          </p:cNvPicPr>
          <p:nvPr/>
        </p:nvPicPr>
        <p:blipFill>
          <a:blip r:embed="rId3">
            <a:extLst>
              <a:ext uri="{28A0092B-C50C-407E-A947-70E740481C1C}">
                <a14:useLocalDpi xmlns:a14="http://schemas.microsoft.com/office/drawing/2010/main" val="0"/>
              </a:ext>
            </a:extLst>
          </a:blip>
          <a:srcRect l="1114" t="11908" r="1670" b="12167"/>
          <a:stretch>
            <a:fillRect/>
          </a:stretch>
        </p:blipFill>
        <p:spPr>
          <a:xfrm>
            <a:off x="6396989" y="0"/>
            <a:ext cx="5886451" cy="6858000"/>
          </a:xfrm>
          <a:prstGeom prst="rect">
            <a:avLst/>
          </a:prstGeom>
        </p:spPr>
      </p:pic>
      <p:sp>
        <p:nvSpPr>
          <p:cNvPr id="3" name="Titel 1">
            <a:extLst>
              <a:ext uri="{FF2B5EF4-FFF2-40B4-BE49-F238E27FC236}">
                <a16:creationId xmlns:a16="http://schemas.microsoft.com/office/drawing/2014/main" id="{82DC5EDD-8D84-1A84-FBBD-D571FA5A9697}"/>
              </a:ext>
            </a:extLst>
          </p:cNvPr>
          <p:cNvSpPr txBox="1">
            <a:spLocks/>
          </p:cNvSpPr>
          <p:nvPr/>
        </p:nvSpPr>
        <p:spPr>
          <a:xfrm>
            <a:off x="400050" y="713740"/>
            <a:ext cx="5619750" cy="1325563"/>
          </a:xfrm>
          <a:prstGeom prst="rect">
            <a:avLst/>
          </a:prstGeom>
        </p:spPr>
        <p:txBody>
          <a:bodyPr>
            <a:normAutofit fontScale="90000" lnSpcReduction="10000"/>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spcAft>
                <a:spcPts val="600"/>
              </a:spcAft>
            </a:pPr>
            <a:r>
              <a:rPr lang="nl-NL" b="1" dirty="0">
                <a:solidFill>
                  <a:srgbClr val="002A43"/>
                </a:solidFill>
                <a:latin typeface="Verdana Pro Cond Black" panose="020B0A06030504040204" pitchFamily="34" charset="0"/>
              </a:rPr>
              <a:t>Expeditie vrouw: </a:t>
            </a:r>
            <a:r>
              <a:rPr lang="nl-BE" b="1" dirty="0">
                <a:solidFill>
                  <a:srgbClr val="002A43"/>
                </a:solidFill>
                <a:latin typeface="Verdana Pro Cond Black" panose="020B0A06030504040204" pitchFamily="34" charset="0"/>
              </a:rPr>
              <a:t>samen op weg naar een betere vrouwengezondheid</a:t>
            </a:r>
            <a:endParaRPr lang="nl-BE" b="1" dirty="0"/>
          </a:p>
        </p:txBody>
      </p:sp>
      <p:sp>
        <p:nvSpPr>
          <p:cNvPr id="4" name="Tijdelijke aanduiding voor inhoud 2">
            <a:extLst>
              <a:ext uri="{FF2B5EF4-FFF2-40B4-BE49-F238E27FC236}">
                <a16:creationId xmlns:a16="http://schemas.microsoft.com/office/drawing/2014/main" id="{ED1C126F-C989-C264-2F53-AE4565C13321}"/>
              </a:ext>
            </a:extLst>
          </p:cNvPr>
          <p:cNvSpPr txBox="1">
            <a:spLocks/>
          </p:cNvSpPr>
          <p:nvPr/>
        </p:nvSpPr>
        <p:spPr>
          <a:xfrm>
            <a:off x="400050" y="2039303"/>
            <a:ext cx="5495925" cy="4351338"/>
          </a:xfrm>
          <a:prstGeom prst="rect">
            <a:avLst/>
          </a:prstGeom>
        </p:spPr>
        <p:txBody>
          <a:bodyPr/>
          <a:lstStyle>
            <a:lvl1pPr marL="228600" indent="-228600" algn="l" defTabSz="914400" rtl="0" eaLnBrk="1" latinLnBrk="0" hangingPunct="1">
              <a:lnSpc>
                <a:spcPct val="100000"/>
              </a:lnSpc>
              <a:spcBef>
                <a:spcPts val="0"/>
              </a:spcBef>
              <a:spcAft>
                <a:spcPts val="0"/>
              </a:spcAft>
              <a:buFont typeface="Arial" panose="020B0604020202020204" pitchFamily="34" charset="0"/>
              <a:buChar char="•"/>
              <a:defRPr sz="2000" kern="1200">
                <a:solidFill>
                  <a:schemeClr val="tx1"/>
                </a:solidFill>
                <a:latin typeface="Arial" panose="020B0604020202020204" pitchFamily="34" charset="0"/>
                <a:ea typeface="+mn-ea"/>
                <a:cs typeface="Arial" panose="020B0604020202020204" pitchFamily="34" charset="0"/>
              </a:defRPr>
            </a:lvl1pPr>
            <a:lvl2pPr marL="6858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2pPr>
            <a:lvl3pPr marL="11430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3pPr>
            <a:lvl4pPr marL="16002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4pPr>
            <a:lvl5pPr marL="2057400" indent="-228600" algn="l" defTabSz="914400" rtl="0" eaLnBrk="1" latinLnBrk="0" hangingPunct="1">
              <a:lnSpc>
                <a:spcPct val="100000"/>
              </a:lnSpc>
              <a:spcBef>
                <a:spcPts val="0"/>
              </a:spcBef>
              <a:spcAft>
                <a:spcPts val="0"/>
              </a:spcAft>
              <a:buFont typeface="Arial" panose="020B0604020202020204" pitchFamily="34" charset="0"/>
              <a:buChar char="•"/>
              <a:defRPr sz="1800" kern="1200">
                <a:solidFill>
                  <a:schemeClr val="tx1"/>
                </a:solidFill>
                <a:latin typeface="Arial" panose="020B0604020202020204" pitchFamily="34" charset="0"/>
                <a:ea typeface="+mn-ea"/>
                <a:cs typeface="Arial" panose="020B0604020202020204" pitchFamily="34"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spcAft>
                <a:spcPts val="600"/>
              </a:spcAft>
              <a:buFont typeface="Arial" panose="020B0604020202020204" pitchFamily="34" charset="0"/>
              <a:buNone/>
            </a:pPr>
            <a:r>
              <a:rPr lang="nl-NL" b="1" dirty="0">
                <a:solidFill>
                  <a:srgbClr val="002A43"/>
                </a:solidFill>
                <a:latin typeface="Verdana Pro Cond" panose="020B0606030504040204" pitchFamily="34" charset="0"/>
              </a:rPr>
              <a:t>We willen vrouwengezondheid</a:t>
            </a:r>
            <a:r>
              <a:rPr lang="nl-NL" dirty="0">
                <a:solidFill>
                  <a:srgbClr val="002A43"/>
                </a:solidFill>
                <a:latin typeface="Verdana Pro Cond" panose="020B0606030504040204" pitchFamily="34" charset="0"/>
              </a:rPr>
              <a:t> structureel versterken </a:t>
            </a:r>
            <a:r>
              <a:rPr lang="nl-NL" b="1" dirty="0">
                <a:solidFill>
                  <a:srgbClr val="002A43"/>
                </a:solidFill>
                <a:latin typeface="Verdana Pro Cond" panose="020B0606030504040204" pitchFamily="34" charset="0"/>
              </a:rPr>
              <a:t>in wetenschap, zorg en beleid</a:t>
            </a:r>
          </a:p>
          <a:p>
            <a:pPr marL="0" indent="0">
              <a:spcAft>
                <a:spcPts val="600"/>
              </a:spcAft>
              <a:buFont typeface="Arial" panose="020B0604020202020204" pitchFamily="34" charset="0"/>
              <a:buNone/>
            </a:pPr>
            <a:endParaRPr lang="nl-NL" dirty="0">
              <a:solidFill>
                <a:srgbClr val="002A43"/>
              </a:solidFill>
              <a:latin typeface="Verdana Pro Cond" panose="020B0606030504040204" pitchFamily="34" charset="0"/>
            </a:endParaRPr>
          </a:p>
          <a:p>
            <a:pPr lvl="1">
              <a:spcAft>
                <a:spcPts val="600"/>
              </a:spcAft>
            </a:pPr>
            <a:r>
              <a:rPr lang="nl-NL" sz="2000" dirty="0">
                <a:solidFill>
                  <a:srgbClr val="002A43"/>
                </a:solidFill>
                <a:latin typeface="Verdana Pro Cond" panose="020B0606030504040204" pitchFamily="34" charset="0"/>
              </a:rPr>
              <a:t>Meer kennis, minder taboes en misverstanden</a:t>
            </a:r>
          </a:p>
          <a:p>
            <a:pPr lvl="1">
              <a:spcAft>
                <a:spcPts val="600"/>
              </a:spcAft>
            </a:pPr>
            <a:r>
              <a:rPr lang="nl-NL" sz="2000" dirty="0">
                <a:solidFill>
                  <a:srgbClr val="002A43"/>
                </a:solidFill>
                <a:latin typeface="Verdana Pro Cond" panose="020B0606030504040204" pitchFamily="34" charset="0"/>
              </a:rPr>
              <a:t>Snellere en betere zorg voor vrouwen</a:t>
            </a:r>
          </a:p>
          <a:p>
            <a:pPr lvl="1">
              <a:spcAft>
                <a:spcPts val="600"/>
              </a:spcAft>
            </a:pPr>
            <a:r>
              <a:rPr lang="nl-NL" sz="2000" dirty="0">
                <a:solidFill>
                  <a:srgbClr val="002A43"/>
                </a:solidFill>
                <a:latin typeface="Verdana Pro Cond" panose="020B0606030504040204" pitchFamily="34" charset="0"/>
              </a:rPr>
              <a:t>Vrouwen empoweren, verhalen delen</a:t>
            </a:r>
          </a:p>
          <a:p>
            <a:pPr lvl="1">
              <a:spcAft>
                <a:spcPts val="600"/>
              </a:spcAft>
            </a:pPr>
            <a:r>
              <a:rPr lang="nl-NL" sz="2000" dirty="0">
                <a:solidFill>
                  <a:srgbClr val="002A43"/>
                </a:solidFill>
                <a:latin typeface="Verdana Pro Cond" panose="020B0606030504040204" pitchFamily="34" charset="0"/>
              </a:rPr>
              <a:t>Blijvende koerswijziging in onderzoek en beleid</a:t>
            </a:r>
          </a:p>
          <a:p>
            <a:pPr marL="0" indent="0">
              <a:buFont typeface="Arial" panose="020B0604020202020204" pitchFamily="34" charset="0"/>
              <a:buNone/>
            </a:pPr>
            <a:endParaRPr lang="nl-BE" dirty="0">
              <a:solidFill>
                <a:srgbClr val="002A43"/>
              </a:solidFill>
            </a:endParaRPr>
          </a:p>
        </p:txBody>
      </p:sp>
    </p:spTree>
    <p:extLst>
      <p:ext uri="{BB962C8B-B14F-4D97-AF65-F5344CB8AC3E}">
        <p14:creationId xmlns:p14="http://schemas.microsoft.com/office/powerpoint/2010/main" val="200441538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D7E562A0-9EC6-9D26-E6D4-128538A1CF0F}"/>
              </a:ext>
            </a:extLst>
          </p:cNvPr>
          <p:cNvSpPr txBox="1">
            <a:spLocks/>
          </p:cNvSpPr>
          <p:nvPr/>
        </p:nvSpPr>
        <p:spPr>
          <a:xfrm>
            <a:off x="685800" y="725961"/>
            <a:ext cx="5619750" cy="1325563"/>
          </a:xfrm>
          <a:prstGeom prst="rect">
            <a:avLst/>
          </a:prstGeom>
        </p:spPr>
        <p:txBody>
          <a:bodyPr>
            <a:normAutofit fontScale="97500"/>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spcAft>
                <a:spcPts val="600"/>
              </a:spcAft>
            </a:pPr>
            <a:r>
              <a:rPr lang="nl-NL" b="1" dirty="0">
                <a:solidFill>
                  <a:srgbClr val="002A43"/>
                </a:solidFill>
                <a:latin typeface="Verdana Pro Cond Black" panose="020B0A06030504040204" pitchFamily="34" charset="0"/>
              </a:rPr>
              <a:t>Drie jaarthema’s</a:t>
            </a:r>
            <a:endParaRPr lang="nl-BE" b="1" dirty="0">
              <a:solidFill>
                <a:srgbClr val="002A43"/>
              </a:solidFill>
              <a:latin typeface="Verdana Pro Cond Black" panose="020B0A06030504040204" pitchFamily="34" charset="0"/>
            </a:endParaRPr>
          </a:p>
        </p:txBody>
      </p:sp>
      <p:grpSp>
        <p:nvGrpSpPr>
          <p:cNvPr id="12" name="Groep 11">
            <a:extLst>
              <a:ext uri="{FF2B5EF4-FFF2-40B4-BE49-F238E27FC236}">
                <a16:creationId xmlns:a16="http://schemas.microsoft.com/office/drawing/2014/main" id="{E120B3A1-CD27-0EE6-C1AE-E53687473D6C}"/>
              </a:ext>
            </a:extLst>
          </p:cNvPr>
          <p:cNvGrpSpPr/>
          <p:nvPr/>
        </p:nvGrpSpPr>
        <p:grpSpPr>
          <a:xfrm>
            <a:off x="1466850" y="2131853"/>
            <a:ext cx="9441180" cy="2812575"/>
            <a:chOff x="1375410" y="2326163"/>
            <a:chExt cx="9441180" cy="2812575"/>
          </a:xfrm>
        </p:grpSpPr>
        <p:grpSp>
          <p:nvGrpSpPr>
            <p:cNvPr id="8" name="Groep 7">
              <a:extLst>
                <a:ext uri="{FF2B5EF4-FFF2-40B4-BE49-F238E27FC236}">
                  <a16:creationId xmlns:a16="http://schemas.microsoft.com/office/drawing/2014/main" id="{1E8FA6C2-8A52-FC7B-C509-E3CFCA02BAA6}"/>
                </a:ext>
              </a:extLst>
            </p:cNvPr>
            <p:cNvGrpSpPr/>
            <p:nvPr/>
          </p:nvGrpSpPr>
          <p:grpSpPr>
            <a:xfrm>
              <a:off x="1375410" y="2326163"/>
              <a:ext cx="9441180" cy="2812575"/>
              <a:chOff x="1863090" y="2366327"/>
              <a:chExt cx="8298180" cy="1485900"/>
            </a:xfrm>
          </p:grpSpPr>
          <p:sp>
            <p:nvSpPr>
              <p:cNvPr id="5" name="Rechthoek 4">
                <a:extLst>
                  <a:ext uri="{FF2B5EF4-FFF2-40B4-BE49-F238E27FC236}">
                    <a16:creationId xmlns:a16="http://schemas.microsoft.com/office/drawing/2014/main" id="{37CE2A26-445B-0A26-BA53-0DB0DE75115F}"/>
                  </a:ext>
                </a:extLst>
              </p:cNvPr>
              <p:cNvSpPr/>
              <p:nvPr/>
            </p:nvSpPr>
            <p:spPr>
              <a:xfrm>
                <a:off x="1863090" y="2366327"/>
                <a:ext cx="2766060" cy="1485900"/>
              </a:xfrm>
              <a:prstGeom prst="rect">
                <a:avLst/>
              </a:prstGeom>
              <a:solidFill>
                <a:srgbClr val="002A43"/>
              </a:solidFill>
              <a:ln>
                <a:solidFill>
                  <a:srgbClr val="002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0D1F27F3-4976-463F-5EAA-E9305972A3B2}"/>
                  </a:ext>
                </a:extLst>
              </p:cNvPr>
              <p:cNvSpPr/>
              <p:nvPr/>
            </p:nvSpPr>
            <p:spPr>
              <a:xfrm>
                <a:off x="4629150" y="2366327"/>
                <a:ext cx="2766060" cy="1485900"/>
              </a:xfrm>
              <a:prstGeom prst="rect">
                <a:avLst/>
              </a:prstGeom>
              <a:solidFill>
                <a:srgbClr val="002A43">
                  <a:alpha val="80000"/>
                </a:srgbClr>
              </a:solidFill>
              <a:ln>
                <a:solidFill>
                  <a:srgbClr val="002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6">
                <a:extLst>
                  <a:ext uri="{FF2B5EF4-FFF2-40B4-BE49-F238E27FC236}">
                    <a16:creationId xmlns:a16="http://schemas.microsoft.com/office/drawing/2014/main" id="{F88BAF2F-289C-859F-D4E4-D648DBC4A25B}"/>
                  </a:ext>
                </a:extLst>
              </p:cNvPr>
              <p:cNvSpPr/>
              <p:nvPr/>
            </p:nvSpPr>
            <p:spPr>
              <a:xfrm>
                <a:off x="7395210" y="2366327"/>
                <a:ext cx="2766060" cy="1485900"/>
              </a:xfrm>
              <a:prstGeom prst="rect">
                <a:avLst/>
              </a:prstGeom>
              <a:solidFill>
                <a:srgbClr val="002A43">
                  <a:alpha val="60000"/>
                </a:srgbClr>
              </a:solidFill>
              <a:ln>
                <a:solidFill>
                  <a:srgbClr val="002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9" name="Tekstvak 8">
              <a:extLst>
                <a:ext uri="{FF2B5EF4-FFF2-40B4-BE49-F238E27FC236}">
                  <a16:creationId xmlns:a16="http://schemas.microsoft.com/office/drawing/2014/main" id="{D9656F58-65FC-CEDE-C4FB-195685099F03}"/>
                </a:ext>
              </a:extLst>
            </p:cNvPr>
            <p:cNvSpPr txBox="1"/>
            <p:nvPr/>
          </p:nvSpPr>
          <p:spPr>
            <a:xfrm>
              <a:off x="1794933" y="2540000"/>
              <a:ext cx="2460978" cy="1938992"/>
            </a:xfrm>
            <a:prstGeom prst="rect">
              <a:avLst/>
            </a:prstGeom>
            <a:noFill/>
          </p:spPr>
          <p:txBody>
            <a:bodyPr wrap="square" rtlCol="0">
              <a:spAutoFit/>
            </a:bodyPr>
            <a:lstStyle/>
            <a:p>
              <a:pPr algn="ctr"/>
              <a:r>
                <a:rPr lang="nl-BE" sz="2100" b="1">
                  <a:solidFill>
                    <a:srgbClr val="FF99CC"/>
                  </a:solidFill>
                  <a:latin typeface="Verdana Pro Cond Black" panose="020B0A06030504040204" pitchFamily="34" charset="0"/>
                </a:rPr>
                <a:t>2026</a:t>
              </a:r>
              <a:br>
                <a:rPr lang="nl-BE" sz="2100" b="1">
                  <a:solidFill>
                    <a:srgbClr val="FF99CC"/>
                  </a:solidFill>
                  <a:latin typeface="Verdana Pro Cond Black" panose="020B0A06030504040204" pitchFamily="34" charset="0"/>
                </a:rPr>
              </a:br>
              <a:r>
                <a:rPr lang="nl-BE" sz="2100" b="1">
                  <a:solidFill>
                    <a:srgbClr val="FF99CC"/>
                  </a:solidFill>
                  <a:latin typeface="Verdana Pro Cond Black" panose="020B0A06030504040204" pitchFamily="34" charset="0"/>
                </a:rPr>
                <a:t>Brein in balans</a:t>
              </a:r>
            </a:p>
            <a:p>
              <a:pPr algn="ctr"/>
              <a:endParaRPr lang="nl-BE" sz="2400" b="1">
                <a:solidFill>
                  <a:srgbClr val="FF99CC"/>
                </a:solidFill>
                <a:latin typeface="Verdana Pro Cond Black" panose="020B0A06030504040204" pitchFamily="34" charset="0"/>
              </a:endParaRPr>
            </a:p>
            <a:p>
              <a:pPr algn="ctr"/>
              <a:r>
                <a:rPr lang="nl-BE">
                  <a:solidFill>
                    <a:srgbClr val="FF99CC"/>
                  </a:solidFill>
                  <a:latin typeface="Verdana Pro Cond Black" panose="020B0A06030504040204" pitchFamily="34" charset="0"/>
                </a:rPr>
                <a:t>Inzicht in mentale en neurobiologische gezondheid</a:t>
              </a:r>
            </a:p>
          </p:txBody>
        </p:sp>
        <p:sp>
          <p:nvSpPr>
            <p:cNvPr id="10" name="Tekstvak 9">
              <a:extLst>
                <a:ext uri="{FF2B5EF4-FFF2-40B4-BE49-F238E27FC236}">
                  <a16:creationId xmlns:a16="http://schemas.microsoft.com/office/drawing/2014/main" id="{9A37FE9E-2802-9D23-CD21-37EDA767B7DE}"/>
                </a:ext>
              </a:extLst>
            </p:cNvPr>
            <p:cNvSpPr txBox="1"/>
            <p:nvPr/>
          </p:nvSpPr>
          <p:spPr>
            <a:xfrm>
              <a:off x="4675434" y="2539325"/>
              <a:ext cx="2811216" cy="1985159"/>
            </a:xfrm>
            <a:prstGeom prst="rect">
              <a:avLst/>
            </a:prstGeom>
            <a:noFill/>
          </p:spPr>
          <p:txBody>
            <a:bodyPr wrap="square" rtlCol="0">
              <a:spAutoFit/>
            </a:bodyPr>
            <a:lstStyle/>
            <a:p>
              <a:pPr algn="ctr"/>
              <a:r>
                <a:rPr lang="nl-BE" sz="2100" b="1">
                  <a:solidFill>
                    <a:srgbClr val="FF99CC"/>
                  </a:solidFill>
                  <a:latin typeface="Verdana Pro Cond Black" panose="020B0A06030504040204" pitchFamily="34" charset="0"/>
                </a:rPr>
                <a:t>2027</a:t>
              </a:r>
              <a:br>
                <a:rPr lang="nl-BE" sz="2100" b="1">
                  <a:solidFill>
                    <a:srgbClr val="FF99CC"/>
                  </a:solidFill>
                  <a:latin typeface="Verdana Pro Cond Black" panose="020B0A06030504040204" pitchFamily="34" charset="0"/>
                </a:rPr>
              </a:br>
              <a:r>
                <a:rPr lang="nl-BE" sz="2100" b="1">
                  <a:solidFill>
                    <a:srgbClr val="FF99CC"/>
                  </a:solidFill>
                  <a:latin typeface="Verdana Pro Cond Black" panose="020B0A06030504040204" pitchFamily="34" charset="0"/>
                </a:rPr>
                <a:t>Hormonen in harmonie</a:t>
              </a:r>
            </a:p>
            <a:p>
              <a:pPr algn="ctr"/>
              <a:endParaRPr lang="nl-BE" sz="2400" b="1">
                <a:solidFill>
                  <a:srgbClr val="FF99CC"/>
                </a:solidFill>
                <a:latin typeface="Verdana Pro Cond Black" panose="020B0A06030504040204" pitchFamily="34" charset="0"/>
              </a:endParaRPr>
            </a:p>
            <a:p>
              <a:pPr algn="ctr"/>
              <a:r>
                <a:rPr lang="nl-BE">
                  <a:solidFill>
                    <a:srgbClr val="FF99CC"/>
                  </a:solidFill>
                  <a:latin typeface="Verdana Pro Cond Black" panose="020B0A06030504040204" pitchFamily="34" charset="0"/>
                </a:rPr>
                <a:t>Leven in flow met verandering</a:t>
              </a:r>
            </a:p>
          </p:txBody>
        </p:sp>
        <p:sp>
          <p:nvSpPr>
            <p:cNvPr id="11" name="Tekstvak 10">
              <a:extLst>
                <a:ext uri="{FF2B5EF4-FFF2-40B4-BE49-F238E27FC236}">
                  <a16:creationId xmlns:a16="http://schemas.microsoft.com/office/drawing/2014/main" id="{D51CE848-F1E8-63F8-0B31-34A389174163}"/>
                </a:ext>
              </a:extLst>
            </p:cNvPr>
            <p:cNvSpPr txBox="1"/>
            <p:nvPr/>
          </p:nvSpPr>
          <p:spPr>
            <a:xfrm>
              <a:off x="8012571" y="2493158"/>
              <a:ext cx="2460978" cy="2123658"/>
            </a:xfrm>
            <a:prstGeom prst="rect">
              <a:avLst/>
            </a:prstGeom>
            <a:noFill/>
          </p:spPr>
          <p:txBody>
            <a:bodyPr wrap="square" rtlCol="0">
              <a:spAutoFit/>
            </a:bodyPr>
            <a:lstStyle/>
            <a:p>
              <a:pPr algn="ctr"/>
              <a:r>
                <a:rPr lang="nl-BE" sz="2400" b="1">
                  <a:solidFill>
                    <a:srgbClr val="FF99CC"/>
                  </a:solidFill>
                  <a:latin typeface="Verdana Pro Cond Black" panose="020B0A06030504040204" pitchFamily="34" charset="0"/>
                </a:rPr>
                <a:t>2028</a:t>
              </a:r>
              <a:br>
                <a:rPr lang="nl-BE" sz="2400" b="1">
                  <a:solidFill>
                    <a:srgbClr val="FF99CC"/>
                  </a:solidFill>
                  <a:latin typeface="Verdana Pro Cond Black" panose="020B0A06030504040204" pitchFamily="34" charset="0"/>
                </a:rPr>
              </a:br>
              <a:r>
                <a:rPr lang="nl-BE" sz="2400" b="1">
                  <a:solidFill>
                    <a:srgbClr val="FF99CC"/>
                  </a:solidFill>
                  <a:latin typeface="Verdana Pro Cond Black" panose="020B0A06030504040204" pitchFamily="34" charset="0"/>
                </a:rPr>
                <a:t>Pijn in perspectief</a:t>
              </a:r>
            </a:p>
            <a:p>
              <a:pPr algn="ctr"/>
              <a:endParaRPr lang="nl-BE" sz="2400" b="1">
                <a:solidFill>
                  <a:srgbClr val="FF99CC"/>
                </a:solidFill>
                <a:latin typeface="Verdana Pro Cond Black" panose="020B0A06030504040204" pitchFamily="34" charset="0"/>
              </a:endParaRPr>
            </a:p>
            <a:p>
              <a:pPr algn="ctr"/>
              <a:r>
                <a:rPr lang="nl-BE">
                  <a:solidFill>
                    <a:srgbClr val="FF99CC"/>
                  </a:solidFill>
                  <a:latin typeface="Verdana Pro Cond Black" panose="020B0A06030504040204" pitchFamily="34" charset="0"/>
                </a:rPr>
                <a:t>Samen bouwen aan kracht en herstel</a:t>
              </a:r>
            </a:p>
          </p:txBody>
        </p:sp>
      </p:grpSp>
      <p:pic>
        <p:nvPicPr>
          <p:cNvPr id="13" name="Afbeelding 12" descr="Afbeelding met tekst, schermopname, Lettertype, Graphics&#10;&#10;Door AI gegenereerde inhoud is mogelijk onjuist.">
            <a:extLst>
              <a:ext uri="{FF2B5EF4-FFF2-40B4-BE49-F238E27FC236}">
                <a16:creationId xmlns:a16="http://schemas.microsoft.com/office/drawing/2014/main" id="{CEE7F1AD-0665-B1C3-D28B-833AB6766ED8}"/>
              </a:ext>
            </a:extLst>
          </p:cNvPr>
          <p:cNvPicPr>
            <a:picLocks noChangeAspect="1"/>
          </p:cNvPicPr>
          <p:nvPr/>
        </p:nvPicPr>
        <p:blipFill>
          <a:blip r:embed="rId2"/>
          <a:stretch>
            <a:fillRect/>
          </a:stretch>
        </p:blipFill>
        <p:spPr>
          <a:xfrm>
            <a:off x="7492162" y="5088035"/>
            <a:ext cx="4709777" cy="2201825"/>
          </a:xfrm>
          <a:prstGeom prst="rect">
            <a:avLst/>
          </a:prstGeom>
        </p:spPr>
      </p:pic>
    </p:spTree>
    <p:extLst>
      <p:ext uri="{BB962C8B-B14F-4D97-AF65-F5344CB8AC3E}">
        <p14:creationId xmlns:p14="http://schemas.microsoft.com/office/powerpoint/2010/main" val="92194498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111048"/>
        </a:solidFill>
        <a:effectLst/>
      </p:bgPr>
    </p:bg>
    <p:spTree>
      <p:nvGrpSpPr>
        <p:cNvPr id="1" name="">
          <a:extLst>
            <a:ext uri="{FF2B5EF4-FFF2-40B4-BE49-F238E27FC236}">
              <a16:creationId xmlns:a16="http://schemas.microsoft.com/office/drawing/2014/main" id="{B03720DE-6B95-B6A2-F794-200FD5C489D9}"/>
            </a:ext>
          </a:extLst>
        </p:cNvPr>
        <p:cNvGrpSpPr/>
        <p:nvPr/>
      </p:nvGrpSpPr>
      <p:grpSpPr>
        <a:xfrm>
          <a:off x="0" y="0"/>
          <a:ext cx="0" cy="0"/>
          <a:chOff x="0" y="0"/>
          <a:chExt cx="0" cy="0"/>
        </a:xfrm>
      </p:grpSpPr>
      <p:sp>
        <p:nvSpPr>
          <p:cNvPr id="11" name="Tekstvak 10">
            <a:extLst>
              <a:ext uri="{FF2B5EF4-FFF2-40B4-BE49-F238E27FC236}">
                <a16:creationId xmlns:a16="http://schemas.microsoft.com/office/drawing/2014/main" id="{4565E512-C293-856F-4F2A-C3F14C2A976A}"/>
              </a:ext>
            </a:extLst>
          </p:cNvPr>
          <p:cNvSpPr txBox="1"/>
          <p:nvPr/>
        </p:nvSpPr>
        <p:spPr>
          <a:xfrm>
            <a:off x="5737860" y="79022"/>
            <a:ext cx="6454140" cy="6699956"/>
          </a:xfrm>
          <a:prstGeom prst="rect">
            <a:avLst/>
          </a:prstGeom>
          <a:solidFill>
            <a:srgbClr val="111048"/>
          </a:solidFill>
        </p:spPr>
        <p:txBody>
          <a:bodyPr wrap="square" rtlCol="0">
            <a:spAutoFit/>
          </a:bodyPr>
          <a:lstStyle/>
          <a:p>
            <a:endParaRPr lang="nl-BE"/>
          </a:p>
        </p:txBody>
      </p:sp>
      <p:sp>
        <p:nvSpPr>
          <p:cNvPr id="4" name="Titel 3">
            <a:extLst>
              <a:ext uri="{FF2B5EF4-FFF2-40B4-BE49-F238E27FC236}">
                <a16:creationId xmlns:a16="http://schemas.microsoft.com/office/drawing/2014/main" id="{2F7CF710-EBC8-3513-1F11-79CD0BA0E44D}"/>
              </a:ext>
            </a:extLst>
          </p:cNvPr>
          <p:cNvSpPr>
            <a:spLocks noGrp="1"/>
          </p:cNvSpPr>
          <p:nvPr>
            <p:ph type="title"/>
          </p:nvPr>
        </p:nvSpPr>
        <p:spPr/>
        <p:txBody>
          <a:bodyPr>
            <a:normAutofit/>
          </a:bodyPr>
          <a:lstStyle/>
          <a:p>
            <a:r>
              <a:rPr lang="nl-BE" sz="4400">
                <a:solidFill>
                  <a:srgbClr val="FF99CC"/>
                </a:solidFill>
                <a:latin typeface="Verdana Pro Cond Black" panose="020B0A06030504040204" pitchFamily="34" charset="0"/>
              </a:rPr>
              <a:t>2026 </a:t>
            </a:r>
            <a:br>
              <a:rPr lang="nl-BE" sz="4400">
                <a:solidFill>
                  <a:srgbClr val="FF99CC"/>
                </a:solidFill>
                <a:latin typeface="Verdana Pro Cond Black" panose="020B0A06030504040204" pitchFamily="34" charset="0"/>
              </a:rPr>
            </a:br>
            <a:r>
              <a:rPr lang="nl-BE" sz="4400">
                <a:solidFill>
                  <a:srgbClr val="FF99CC"/>
                </a:solidFill>
                <a:latin typeface="Verdana Pro Cond Black" panose="020B0A06030504040204" pitchFamily="34" charset="0"/>
              </a:rPr>
              <a:t>Expeditie hersenen</a:t>
            </a:r>
          </a:p>
        </p:txBody>
      </p:sp>
      <p:sp>
        <p:nvSpPr>
          <p:cNvPr id="6" name="Tekstvak 5">
            <a:extLst>
              <a:ext uri="{FF2B5EF4-FFF2-40B4-BE49-F238E27FC236}">
                <a16:creationId xmlns:a16="http://schemas.microsoft.com/office/drawing/2014/main" id="{70CA8678-C05A-6B1B-2FE5-8938B02BDC89}"/>
              </a:ext>
            </a:extLst>
          </p:cNvPr>
          <p:cNvSpPr txBox="1"/>
          <p:nvPr/>
        </p:nvSpPr>
        <p:spPr>
          <a:xfrm>
            <a:off x="62868" y="2051700"/>
            <a:ext cx="5777862" cy="3100849"/>
          </a:xfrm>
          <a:prstGeom prst="rect">
            <a:avLst/>
          </a:prstGeom>
          <a:noFill/>
        </p:spPr>
        <p:txBody>
          <a:bodyPr wrap="square">
            <a:spAutoFit/>
          </a:bodyPr>
          <a:lstStyle/>
          <a:p>
            <a:pPr marL="342900" indent="-342900">
              <a:lnSpc>
                <a:spcPct val="125000"/>
              </a:lnSpc>
              <a:spcAft>
                <a:spcPts val="600"/>
              </a:spcAft>
              <a:buFont typeface="Arial" panose="020B0604020202020204" pitchFamily="34" charset="0"/>
              <a:buChar char="•"/>
            </a:pPr>
            <a:r>
              <a:rPr lang="nl-NL" sz="1800">
                <a:solidFill>
                  <a:srgbClr val="FF99CC"/>
                </a:solidFill>
                <a:latin typeface="Verdana Pro Cond" panose="020B0606030504040204" pitchFamily="34" charset="0"/>
              </a:rPr>
              <a:t>Focus op mentale en neurobiologische gezondheid.</a:t>
            </a:r>
          </a:p>
          <a:p>
            <a:pPr marL="342900" indent="-342900">
              <a:lnSpc>
                <a:spcPct val="125000"/>
              </a:lnSpc>
              <a:spcAft>
                <a:spcPts val="600"/>
              </a:spcAft>
              <a:buFont typeface="Arial" panose="020B0604020202020204" pitchFamily="34" charset="0"/>
              <a:buChar char="•"/>
            </a:pPr>
            <a:r>
              <a:rPr lang="nl-NL" sz="1800">
                <a:solidFill>
                  <a:srgbClr val="FF99CC"/>
                </a:solidFill>
                <a:latin typeface="Verdana Pro Cond" panose="020B0606030504040204" pitchFamily="34" charset="0"/>
              </a:rPr>
              <a:t>Bepaalde mentale klachten komen vaker voor bij   vrouwen.</a:t>
            </a:r>
          </a:p>
          <a:p>
            <a:pPr marL="342900" indent="-342900">
              <a:lnSpc>
                <a:spcPct val="125000"/>
              </a:lnSpc>
              <a:spcAft>
                <a:spcPts val="600"/>
              </a:spcAft>
              <a:buFont typeface="Arial" panose="020B0604020202020204" pitchFamily="34" charset="0"/>
              <a:buChar char="•"/>
            </a:pPr>
            <a:r>
              <a:rPr lang="nl-NL" sz="1800">
                <a:solidFill>
                  <a:srgbClr val="FF99CC"/>
                </a:solidFill>
                <a:latin typeface="Verdana Pro Cond" panose="020B0606030504040204" pitchFamily="34" charset="0"/>
              </a:rPr>
              <a:t>Biologische factoren, maar ook maatschappelijke invloeden en genderstereotypen beïnvloeden diagnoses.</a:t>
            </a:r>
          </a:p>
          <a:p>
            <a:pPr marL="342900" indent="-342900">
              <a:lnSpc>
                <a:spcPct val="125000"/>
              </a:lnSpc>
              <a:spcAft>
                <a:spcPts val="600"/>
              </a:spcAft>
              <a:buFont typeface="Arial" panose="020B0604020202020204" pitchFamily="34" charset="0"/>
              <a:buChar char="•"/>
            </a:pPr>
            <a:endParaRPr lang="nl-NL" sz="1800">
              <a:solidFill>
                <a:srgbClr val="FF99CC"/>
              </a:solidFill>
              <a:latin typeface="Verdana Pro Cond" panose="020B0606030504040204" pitchFamily="34" charset="0"/>
            </a:endParaRPr>
          </a:p>
          <a:p>
            <a:endParaRPr lang="nl-BE">
              <a:latin typeface="Verdana Pro Cond" panose="020B0606030504040204" pitchFamily="34" charset="0"/>
            </a:endParaRPr>
          </a:p>
        </p:txBody>
      </p:sp>
      <p:sp>
        <p:nvSpPr>
          <p:cNvPr id="7" name="Tekstvak 6">
            <a:extLst>
              <a:ext uri="{FF2B5EF4-FFF2-40B4-BE49-F238E27FC236}">
                <a16:creationId xmlns:a16="http://schemas.microsoft.com/office/drawing/2014/main" id="{865CC57A-B3D9-2660-528E-1E423089BDD9}"/>
              </a:ext>
            </a:extLst>
          </p:cNvPr>
          <p:cNvSpPr txBox="1"/>
          <p:nvPr/>
        </p:nvSpPr>
        <p:spPr>
          <a:xfrm>
            <a:off x="476250" y="4583593"/>
            <a:ext cx="5261610" cy="1323439"/>
          </a:xfrm>
          <a:prstGeom prst="rect">
            <a:avLst/>
          </a:prstGeom>
          <a:noFill/>
        </p:spPr>
        <p:txBody>
          <a:bodyPr wrap="square" rtlCol="0">
            <a:spAutoFit/>
          </a:bodyPr>
          <a:lstStyle/>
          <a:p>
            <a:r>
              <a:rPr lang="nl-BE" sz="2000" b="1" dirty="0">
                <a:solidFill>
                  <a:srgbClr val="FF99CC"/>
                </a:solidFill>
                <a:latin typeface="Verdana Pro Cond" panose="020B0606030504040204" pitchFamily="34" charset="0"/>
              </a:rPr>
              <a:t>Met deze expeditie willen we de zoektocht naar een diagnose bij mentale en </a:t>
            </a:r>
            <a:r>
              <a:rPr lang="nl-BE" sz="2000" b="1" dirty="0" err="1">
                <a:solidFill>
                  <a:srgbClr val="FF99CC"/>
                </a:solidFill>
                <a:latin typeface="Verdana Pro Cond" panose="020B0606030504040204" pitchFamily="34" charset="0"/>
              </a:rPr>
              <a:t>neurodivergente</a:t>
            </a:r>
            <a:r>
              <a:rPr lang="nl-BE" sz="2000" b="1" dirty="0">
                <a:solidFill>
                  <a:srgbClr val="FF99CC"/>
                </a:solidFill>
                <a:latin typeface="Verdana Pro Cond" panose="020B0606030504040204" pitchFamily="34" charset="0"/>
              </a:rPr>
              <a:t> aandoeningen verbeteren en versnellen.</a:t>
            </a:r>
          </a:p>
        </p:txBody>
      </p:sp>
      <p:pic>
        <p:nvPicPr>
          <p:cNvPr id="10" name="Afbeelding 9">
            <a:extLst>
              <a:ext uri="{FF2B5EF4-FFF2-40B4-BE49-F238E27FC236}">
                <a16:creationId xmlns:a16="http://schemas.microsoft.com/office/drawing/2014/main" id="{4A626344-8D57-32CB-892A-9967E9E6D2FF}"/>
              </a:ext>
            </a:extLst>
          </p:cNvPr>
          <p:cNvPicPr>
            <a:picLocks noChangeAspect="1"/>
          </p:cNvPicPr>
          <p:nvPr/>
        </p:nvPicPr>
        <p:blipFill>
          <a:blip r:embed="rId3"/>
          <a:srcRect l="5351" t="-1" r="7716" b="1167"/>
          <a:stretch>
            <a:fillRect/>
          </a:stretch>
        </p:blipFill>
        <p:spPr>
          <a:xfrm>
            <a:off x="5840730" y="537210"/>
            <a:ext cx="6160770" cy="5526984"/>
          </a:xfrm>
          <a:prstGeom prst="rect">
            <a:avLst/>
          </a:prstGeom>
        </p:spPr>
      </p:pic>
    </p:spTree>
    <p:extLst>
      <p:ext uri="{BB962C8B-B14F-4D97-AF65-F5344CB8AC3E}">
        <p14:creationId xmlns:p14="http://schemas.microsoft.com/office/powerpoint/2010/main" val="4197411400"/>
      </p:ext>
    </p:extLst>
  </p:cSld>
  <p:clrMapOvr>
    <a:masterClrMapping/>
  </p:clrMapOvr>
  <p:transition spd="slow">
    <p:wipe/>
  </p:transition>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F99CC"/>
        </a:solidFill>
        <a:effectLst/>
      </p:bgPr>
    </p:bg>
    <p:spTree>
      <p:nvGrpSpPr>
        <p:cNvPr id="1" name="">
          <a:extLst>
            <a:ext uri="{FF2B5EF4-FFF2-40B4-BE49-F238E27FC236}">
              <a16:creationId xmlns:a16="http://schemas.microsoft.com/office/drawing/2014/main" id="{5B69504B-398C-B4E1-0430-7A5FA485F563}"/>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1B49441E-7BF2-D1D0-BC90-0B002493EFD0}"/>
              </a:ext>
            </a:extLst>
          </p:cNvPr>
          <p:cNvSpPr>
            <a:spLocks noGrp="1"/>
          </p:cNvSpPr>
          <p:nvPr>
            <p:ph type="title"/>
          </p:nvPr>
        </p:nvSpPr>
        <p:spPr>
          <a:xfrm>
            <a:off x="6755130" y="997763"/>
            <a:ext cx="5270165" cy="1128218"/>
          </a:xfrm>
        </p:spPr>
        <p:txBody>
          <a:bodyPr wrap="square" anchor="ctr">
            <a:normAutofit fontScale="90000"/>
          </a:bodyPr>
          <a:lstStyle/>
          <a:p>
            <a:br>
              <a:rPr lang="nl-NL" sz="4000">
                <a:solidFill>
                  <a:srgbClr val="002A43"/>
                </a:solidFill>
              </a:rPr>
            </a:br>
            <a:br>
              <a:rPr lang="nl-NL">
                <a:solidFill>
                  <a:srgbClr val="002A43"/>
                </a:solidFill>
              </a:rPr>
            </a:br>
            <a:br>
              <a:rPr lang="nl-BE" sz="4851">
                <a:solidFill>
                  <a:srgbClr val="002A43"/>
                </a:solidFill>
                <a:latin typeface="Verdana Pro Cond" panose="020B0606030504040204" pitchFamily="34" charset="0"/>
              </a:rPr>
            </a:br>
            <a:br>
              <a:rPr lang="nl-BE" sz="4851">
                <a:solidFill>
                  <a:srgbClr val="FF99CC"/>
                </a:solidFill>
                <a:latin typeface="Verdana Pro Cond" panose="020B0606030504040204" pitchFamily="34" charset="0"/>
              </a:rPr>
            </a:br>
            <a:br>
              <a:rPr lang="nl-NL" b="0"/>
            </a:br>
            <a:endParaRPr lang="nl-BE" sz="4851" b="0">
              <a:solidFill>
                <a:srgbClr val="002060"/>
              </a:solidFill>
              <a:latin typeface="Verdana Pro Cond Black" panose="020F0502020204030204" pitchFamily="34" charset="0"/>
            </a:endParaRPr>
          </a:p>
        </p:txBody>
      </p:sp>
      <p:sp>
        <p:nvSpPr>
          <p:cNvPr id="4" name="Tekstvak 3">
            <a:extLst>
              <a:ext uri="{FF2B5EF4-FFF2-40B4-BE49-F238E27FC236}">
                <a16:creationId xmlns:a16="http://schemas.microsoft.com/office/drawing/2014/main" id="{996E0B60-B86B-9F95-40F6-BC55E60DE163}"/>
              </a:ext>
            </a:extLst>
          </p:cNvPr>
          <p:cNvSpPr txBox="1"/>
          <p:nvPr/>
        </p:nvSpPr>
        <p:spPr>
          <a:xfrm>
            <a:off x="6419022" y="551993"/>
            <a:ext cx="5460919" cy="584775"/>
          </a:xfrm>
          <a:prstGeom prst="rect">
            <a:avLst/>
          </a:prstGeom>
          <a:noFill/>
        </p:spPr>
        <p:txBody>
          <a:bodyPr wrap="none" rtlCol="0">
            <a:spAutoFit/>
          </a:bodyPr>
          <a:lstStyle/>
          <a:p>
            <a:r>
              <a:rPr lang="nl-BE" sz="3200" dirty="0">
                <a:solidFill>
                  <a:srgbClr val="002A43"/>
                </a:solidFill>
                <a:latin typeface="Verdana Pro Cond Black" panose="020B0A06030504040204" pitchFamily="34" charset="0"/>
              </a:rPr>
              <a:t>Wat gaan we concreet doen</a:t>
            </a:r>
          </a:p>
        </p:txBody>
      </p:sp>
      <p:sp>
        <p:nvSpPr>
          <p:cNvPr id="6" name="Tekstvak 5">
            <a:extLst>
              <a:ext uri="{FF2B5EF4-FFF2-40B4-BE49-F238E27FC236}">
                <a16:creationId xmlns:a16="http://schemas.microsoft.com/office/drawing/2014/main" id="{FF30E41F-6F8B-61D2-EF91-96FA0638B78B}"/>
              </a:ext>
            </a:extLst>
          </p:cNvPr>
          <p:cNvSpPr txBox="1"/>
          <p:nvPr/>
        </p:nvSpPr>
        <p:spPr>
          <a:xfrm>
            <a:off x="6535103" y="1784608"/>
            <a:ext cx="5656897" cy="2785121"/>
          </a:xfrm>
          <a:prstGeom prst="rect">
            <a:avLst/>
          </a:prstGeom>
          <a:noFill/>
        </p:spPr>
        <p:txBody>
          <a:bodyPr wrap="square">
            <a:spAutoFit/>
          </a:bodyPr>
          <a:lstStyle/>
          <a:p>
            <a:pPr marL="342900" indent="-342900">
              <a:lnSpc>
                <a:spcPct val="125000"/>
              </a:lnSpc>
              <a:spcAft>
                <a:spcPts val="600"/>
              </a:spcAft>
              <a:buFont typeface="Arial" panose="020B0604020202020204" pitchFamily="34" charset="0"/>
              <a:buChar char="•"/>
            </a:pPr>
            <a:r>
              <a:rPr lang="nl-NL" sz="1800" dirty="0">
                <a:solidFill>
                  <a:srgbClr val="002A43"/>
                </a:solidFill>
                <a:latin typeface="Verdana Pro Cond" panose="020B0606030504040204" pitchFamily="34" charset="0"/>
              </a:rPr>
              <a:t>1700 vrouwengroepen om mee op expeditie te gaan en te sensibiliseren.</a:t>
            </a:r>
          </a:p>
          <a:p>
            <a:pPr marL="342900" indent="-342900">
              <a:lnSpc>
                <a:spcPct val="125000"/>
              </a:lnSpc>
              <a:spcAft>
                <a:spcPts val="600"/>
              </a:spcAft>
              <a:buFont typeface="Arial" panose="020B0604020202020204" pitchFamily="34" charset="0"/>
              <a:buChar char="•"/>
            </a:pPr>
            <a:r>
              <a:rPr lang="nl-BE" sz="1800" dirty="0">
                <a:solidFill>
                  <a:srgbClr val="002A43"/>
                </a:solidFill>
                <a:latin typeface="Verdana Pro Cond" panose="020B0606030504040204" pitchFamily="34" charset="0"/>
              </a:rPr>
              <a:t>Wandeling</a:t>
            </a:r>
            <a:r>
              <a:rPr lang="nl-BE" sz="1800" b="1" dirty="0">
                <a:solidFill>
                  <a:srgbClr val="002A43"/>
                </a:solidFill>
                <a:latin typeface="Verdana Pro Cond" panose="020B0606030504040204" pitchFamily="34" charset="0"/>
              </a:rPr>
              <a:t> ‘Expeditie Bovenkamer’</a:t>
            </a:r>
          </a:p>
          <a:p>
            <a:pPr marL="1257300" lvl="2" indent="-342900">
              <a:lnSpc>
                <a:spcPct val="125000"/>
              </a:lnSpc>
              <a:spcAft>
                <a:spcPts val="600"/>
              </a:spcAft>
              <a:buFont typeface="Arial" panose="020B0604020202020204" pitchFamily="34" charset="0"/>
              <a:buChar char="•"/>
            </a:pPr>
            <a:r>
              <a:rPr lang="nl-BE" dirty="0">
                <a:solidFill>
                  <a:srgbClr val="002A43"/>
                </a:solidFill>
                <a:latin typeface="Verdana Pro Cond" panose="020B0606030504040204" pitchFamily="34" charset="0"/>
              </a:rPr>
              <a:t>10 bekende Vlamingen prikkelen met hun verhalen.</a:t>
            </a:r>
          </a:p>
          <a:p>
            <a:pPr marL="1257300" lvl="2" indent="-342900">
              <a:lnSpc>
                <a:spcPct val="125000"/>
              </a:lnSpc>
              <a:spcAft>
                <a:spcPts val="600"/>
              </a:spcAft>
              <a:buFont typeface="Arial" panose="020B0604020202020204" pitchFamily="34" charset="0"/>
              <a:buChar char="•"/>
            </a:pPr>
            <a:r>
              <a:rPr lang="nl-BE" dirty="0">
                <a:solidFill>
                  <a:srgbClr val="002A43"/>
                </a:solidFill>
                <a:latin typeface="Verdana Pro Cond" panose="020B0606030504040204" pitchFamily="34" charset="0"/>
              </a:rPr>
              <a:t>Verdiepende opdrachten</a:t>
            </a:r>
          </a:p>
          <a:p>
            <a:pPr marL="1257300" lvl="2" indent="-342900">
              <a:lnSpc>
                <a:spcPct val="125000"/>
              </a:lnSpc>
              <a:spcAft>
                <a:spcPts val="600"/>
              </a:spcAft>
              <a:buFont typeface="Arial" panose="020B0604020202020204" pitchFamily="34" charset="0"/>
              <a:buChar char="•"/>
            </a:pPr>
            <a:r>
              <a:rPr lang="nl-BE" dirty="0">
                <a:solidFill>
                  <a:srgbClr val="002A43"/>
                </a:solidFill>
                <a:latin typeface="Verdana Pro Cond" panose="020B0606030504040204" pitchFamily="34" charset="0"/>
              </a:rPr>
              <a:t>Wandeling op maat van de groep</a:t>
            </a:r>
          </a:p>
        </p:txBody>
      </p:sp>
      <p:sp>
        <p:nvSpPr>
          <p:cNvPr id="7" name="Tekstvak 6">
            <a:extLst>
              <a:ext uri="{FF2B5EF4-FFF2-40B4-BE49-F238E27FC236}">
                <a16:creationId xmlns:a16="http://schemas.microsoft.com/office/drawing/2014/main" id="{677FC4FA-B6D1-39CE-7DFB-AF44A2658AC2}"/>
              </a:ext>
            </a:extLst>
          </p:cNvPr>
          <p:cNvSpPr txBox="1"/>
          <p:nvPr/>
        </p:nvSpPr>
        <p:spPr>
          <a:xfrm>
            <a:off x="6535103" y="4569729"/>
            <a:ext cx="5362470" cy="792525"/>
          </a:xfrm>
          <a:prstGeom prst="rect">
            <a:avLst/>
          </a:prstGeom>
          <a:noFill/>
        </p:spPr>
        <p:txBody>
          <a:bodyPr wrap="square" rtlCol="0">
            <a:spAutoFit/>
          </a:bodyPr>
          <a:lstStyle/>
          <a:p>
            <a:pPr marL="342900" indent="-342900">
              <a:lnSpc>
                <a:spcPct val="125000"/>
              </a:lnSpc>
              <a:spcAft>
                <a:spcPts val="600"/>
              </a:spcAft>
              <a:buFont typeface="Arial" panose="020B0604020202020204" pitchFamily="34" charset="0"/>
              <a:buChar char="•"/>
            </a:pPr>
            <a:r>
              <a:rPr lang="nl-NL" dirty="0">
                <a:solidFill>
                  <a:srgbClr val="002A43"/>
                </a:solidFill>
                <a:latin typeface="Verdana Pro Cond" panose="020B0606030504040204" pitchFamily="34" charset="0"/>
              </a:rPr>
              <a:t>Webinars en lezingen</a:t>
            </a:r>
          </a:p>
          <a:p>
            <a:endParaRPr lang="nl-BE" dirty="0"/>
          </a:p>
        </p:txBody>
      </p:sp>
      <p:pic>
        <p:nvPicPr>
          <p:cNvPr id="8" name="Afbeelding 7" descr="Afbeelding met tekst, Graphics, Hersenen, clipart&#10;&#10;Door AI gegenereerde inhoud is mogelijk onjuist.">
            <a:extLst>
              <a:ext uri="{FF2B5EF4-FFF2-40B4-BE49-F238E27FC236}">
                <a16:creationId xmlns:a16="http://schemas.microsoft.com/office/drawing/2014/main" id="{4FF66964-5F68-5814-2317-AA5F4D8E75CE}"/>
              </a:ext>
            </a:extLst>
          </p:cNvPr>
          <p:cNvPicPr>
            <a:picLocks noChangeAspect="1"/>
          </p:cNvPicPr>
          <p:nvPr/>
        </p:nvPicPr>
        <p:blipFill>
          <a:blip r:embed="rId3">
            <a:extLst>
              <a:ext uri="{28A0092B-C50C-407E-A947-70E740481C1C}">
                <a14:useLocalDpi xmlns:a14="http://schemas.microsoft.com/office/drawing/2010/main" val="0"/>
              </a:ext>
            </a:extLst>
          </a:blip>
          <a:srcRect l="9509" r="9072"/>
          <a:stretch>
            <a:fillRect/>
          </a:stretch>
        </p:blipFill>
        <p:spPr>
          <a:xfrm>
            <a:off x="0" y="0"/>
            <a:ext cx="6419022" cy="6858000"/>
          </a:xfrm>
          <a:prstGeom prst="rect">
            <a:avLst/>
          </a:prstGeom>
        </p:spPr>
      </p:pic>
    </p:spTree>
    <p:extLst>
      <p:ext uri="{BB962C8B-B14F-4D97-AF65-F5344CB8AC3E}">
        <p14:creationId xmlns:p14="http://schemas.microsoft.com/office/powerpoint/2010/main" val="2320951287"/>
      </p:ext>
    </p:extLst>
  </p:cSld>
  <p:clrMapOvr>
    <a:masterClrMapping/>
  </p:clrMapOvr>
  <p:transition spd="slow">
    <p:wip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53A94-458B-2342-CBD4-4BC2704B81A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45EA378-6D35-7E23-6AC4-450BD70E1A03}"/>
              </a:ext>
            </a:extLst>
          </p:cNvPr>
          <p:cNvSpPr>
            <a:spLocks noGrp="1"/>
          </p:cNvSpPr>
          <p:nvPr>
            <p:ph type="title"/>
          </p:nvPr>
        </p:nvSpPr>
        <p:spPr>
          <a:xfrm>
            <a:off x="1147959" y="1086771"/>
            <a:ext cx="5702421" cy="4459274"/>
          </a:xfrm>
        </p:spPr>
        <p:txBody>
          <a:bodyPr wrap="square" anchor="ctr">
            <a:normAutofit/>
          </a:bodyPr>
          <a:lstStyle/>
          <a:p>
            <a:br>
              <a:rPr lang="nl-BE" dirty="0">
                <a:solidFill>
                  <a:srgbClr val="002060"/>
                </a:solidFill>
                <a:latin typeface="Verdana Pro Cond Black" panose="020F0502020204030204" pitchFamily="34" charset="0"/>
              </a:rPr>
            </a:br>
            <a:endParaRPr lang="nl-BE" b="0" dirty="0">
              <a:solidFill>
                <a:srgbClr val="002060"/>
              </a:solidFill>
              <a:latin typeface="Verdana Pro Cond Black" panose="020F0502020204030204" pitchFamily="34" charset="0"/>
            </a:endParaRPr>
          </a:p>
        </p:txBody>
      </p:sp>
      <p:pic>
        <p:nvPicPr>
          <p:cNvPr id="3" name="Tijdelijke aanduiding voor inhoud 3" descr="Afbeelding met Graphics, grafische vormgeving, Lettertype, clipart&#10;&#10;Door AI gegenereerde inhoud is mogelijk onjuist.">
            <a:extLst>
              <a:ext uri="{FF2B5EF4-FFF2-40B4-BE49-F238E27FC236}">
                <a16:creationId xmlns:a16="http://schemas.microsoft.com/office/drawing/2014/main" id="{35D28A19-F8B2-B846-2F10-20AD51BC126B}"/>
              </a:ext>
            </a:extLst>
          </p:cNvPr>
          <p:cNvPicPr>
            <a:picLocks noChangeAspect="1"/>
          </p:cNvPicPr>
          <p:nvPr/>
        </p:nvPicPr>
        <p:blipFill>
          <a:blip r:embed="rId3" cstate="print">
            <a:extLst>
              <a:ext uri="{28A0092B-C50C-407E-A947-70E740481C1C}">
                <a14:useLocalDpi xmlns:a14="http://schemas.microsoft.com/office/drawing/2010/main" val="0"/>
              </a:ext>
            </a:extLst>
          </a:blip>
          <a:srcRect r="7309" b="1"/>
          <a:stretch>
            <a:fillRect/>
          </a:stretch>
        </p:blipFill>
        <p:spPr>
          <a:xfrm>
            <a:off x="6204898" y="-793686"/>
            <a:ext cx="5954058" cy="4544613"/>
          </a:xfrm>
          <a:prstGeom prst="rect">
            <a:avLst/>
          </a:prstGeom>
          <a:noFill/>
        </p:spPr>
      </p:pic>
      <p:pic>
        <p:nvPicPr>
          <p:cNvPr id="5" name="Afbeelding 4" descr="Afbeelding met tekst, schermopname, Lettertype, Graphics">
            <a:extLst>
              <a:ext uri="{FF2B5EF4-FFF2-40B4-BE49-F238E27FC236}">
                <a16:creationId xmlns:a16="http://schemas.microsoft.com/office/drawing/2014/main" id="{1115EF2F-95CC-0C75-D6D2-71386341D742}"/>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6868" y="4437268"/>
            <a:ext cx="5494705" cy="2575439"/>
          </a:xfrm>
          <a:prstGeom prst="rect">
            <a:avLst/>
          </a:prstGeom>
        </p:spPr>
      </p:pic>
      <p:sp>
        <p:nvSpPr>
          <p:cNvPr id="4" name="Tekstvak 3">
            <a:extLst>
              <a:ext uri="{FF2B5EF4-FFF2-40B4-BE49-F238E27FC236}">
                <a16:creationId xmlns:a16="http://schemas.microsoft.com/office/drawing/2014/main" id="{31F2695C-6D15-5E60-57F9-80740478EE91}"/>
              </a:ext>
            </a:extLst>
          </p:cNvPr>
          <p:cNvSpPr txBox="1"/>
          <p:nvPr/>
        </p:nvSpPr>
        <p:spPr>
          <a:xfrm>
            <a:off x="526184" y="361493"/>
            <a:ext cx="5868081" cy="584775"/>
          </a:xfrm>
          <a:prstGeom prst="rect">
            <a:avLst/>
          </a:prstGeom>
          <a:noFill/>
        </p:spPr>
        <p:txBody>
          <a:bodyPr wrap="none" rtlCol="0">
            <a:spAutoFit/>
          </a:bodyPr>
          <a:lstStyle/>
          <a:p>
            <a:r>
              <a:rPr lang="nl-BE" sz="3200" dirty="0">
                <a:solidFill>
                  <a:srgbClr val="002A43"/>
                </a:solidFill>
                <a:latin typeface="Verdana Pro Cond Black" panose="020B0A06030504040204" pitchFamily="34" charset="0"/>
              </a:rPr>
              <a:t>Volgende webinar 22 oktober</a:t>
            </a:r>
          </a:p>
        </p:txBody>
      </p:sp>
      <p:sp>
        <p:nvSpPr>
          <p:cNvPr id="6" name="Tekstvak 5">
            <a:extLst>
              <a:ext uri="{FF2B5EF4-FFF2-40B4-BE49-F238E27FC236}">
                <a16:creationId xmlns:a16="http://schemas.microsoft.com/office/drawing/2014/main" id="{8B6159BA-70CF-8434-08EE-706E538A6192}"/>
              </a:ext>
            </a:extLst>
          </p:cNvPr>
          <p:cNvSpPr txBox="1"/>
          <p:nvPr/>
        </p:nvSpPr>
        <p:spPr>
          <a:xfrm>
            <a:off x="514047" y="991302"/>
            <a:ext cx="5787123" cy="4888198"/>
          </a:xfrm>
          <a:prstGeom prst="rect">
            <a:avLst/>
          </a:prstGeom>
          <a:noFill/>
        </p:spPr>
        <p:txBody>
          <a:bodyPr wrap="square">
            <a:spAutoFit/>
          </a:bodyPr>
          <a:lstStyle/>
          <a:p>
            <a:pPr>
              <a:lnSpc>
                <a:spcPct val="125000"/>
              </a:lnSpc>
              <a:spcAft>
                <a:spcPts val="600"/>
              </a:spcAft>
            </a:pPr>
            <a:r>
              <a:rPr lang="nl-BE" sz="2400" dirty="0">
                <a:solidFill>
                  <a:srgbClr val="002A43"/>
                </a:solidFill>
                <a:latin typeface="Verdana Pro Cond" panose="020B0606030504040204" pitchFamily="34" charset="0"/>
                <a:sym typeface="Wingdings" panose="05000000000000000000" pitchFamily="2" charset="2"/>
              </a:rPr>
              <a:t>"Waarom weet ik dit nu pas?" </a:t>
            </a:r>
          </a:p>
          <a:p>
            <a:pPr>
              <a:lnSpc>
                <a:spcPct val="125000"/>
              </a:lnSpc>
              <a:spcAft>
                <a:spcPts val="600"/>
              </a:spcAft>
            </a:pPr>
            <a:r>
              <a:rPr lang="nl-BE" sz="2400" dirty="0">
                <a:solidFill>
                  <a:srgbClr val="002A43"/>
                </a:solidFill>
                <a:latin typeface="Verdana Pro Cond" panose="020B0606030504040204" pitchFamily="34" charset="0"/>
                <a:sym typeface="Wingdings" panose="05000000000000000000" pitchFamily="2" charset="2"/>
              </a:rPr>
              <a:t>ASS en ADHD bij vrouwen en de impact van een late diagnose</a:t>
            </a:r>
          </a:p>
          <a:p>
            <a:pPr>
              <a:lnSpc>
                <a:spcPct val="125000"/>
              </a:lnSpc>
              <a:spcAft>
                <a:spcPts val="600"/>
              </a:spcAft>
            </a:pPr>
            <a:endParaRPr lang="nl-BE" sz="2400" dirty="0">
              <a:solidFill>
                <a:srgbClr val="002A43"/>
              </a:solidFill>
              <a:latin typeface="Verdana Pro Cond" panose="020B0606030504040204" pitchFamily="34" charset="0"/>
              <a:sym typeface="Wingdings" panose="05000000000000000000" pitchFamily="2" charset="2"/>
            </a:endParaRPr>
          </a:p>
          <a:p>
            <a:pPr>
              <a:lnSpc>
                <a:spcPct val="125000"/>
              </a:lnSpc>
              <a:spcAft>
                <a:spcPts val="600"/>
              </a:spcAft>
            </a:pPr>
            <a:r>
              <a:rPr lang="nl-BE" sz="2400" dirty="0">
                <a:solidFill>
                  <a:srgbClr val="002A43"/>
                </a:solidFill>
                <a:latin typeface="Verdana Pro Cond" panose="020B0606030504040204" pitchFamily="34" charset="0"/>
                <a:sym typeface="Wingdings" panose="05000000000000000000" pitchFamily="2" charset="2"/>
              </a:rPr>
              <a:t>Waarom worden autisme en ADHD bij vrouwen vaak pas op volwassen leeftijd herkend? Welke impact heeft dat op werk, relaties en welzijn? Ook hierover gaan experts en ervaringsdeskundigen in gesprek</a:t>
            </a:r>
          </a:p>
        </p:txBody>
      </p:sp>
    </p:spTree>
    <p:extLst>
      <p:ext uri="{BB962C8B-B14F-4D97-AF65-F5344CB8AC3E}">
        <p14:creationId xmlns:p14="http://schemas.microsoft.com/office/powerpoint/2010/main" val="4267977695"/>
      </p:ext>
    </p:extLst>
  </p:cSld>
  <p:clrMapOvr>
    <a:masterClrMapping/>
  </p:clrMapOvr>
  <p:transition spd="slow">
    <p:wip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E40A971-63D0-F9F8-C199-65F736492D12}"/>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ABADD95B-81BF-434B-690A-724DE7340C09}"/>
              </a:ext>
            </a:extLst>
          </p:cNvPr>
          <p:cNvSpPr txBox="1">
            <a:spLocks/>
          </p:cNvSpPr>
          <p:nvPr/>
        </p:nvSpPr>
        <p:spPr>
          <a:xfrm>
            <a:off x="685800" y="725961"/>
            <a:ext cx="5619750" cy="1325563"/>
          </a:xfrm>
          <a:prstGeom prst="rect">
            <a:avLst/>
          </a:prstGeom>
        </p:spPr>
        <p:txBody>
          <a:bodyPr>
            <a:normAutofit fontScale="97500"/>
          </a:bodyPr>
          <a:lstStyle>
            <a:lvl1pPr algn="l" defTabSz="914400" rtl="0" eaLnBrk="1" latinLnBrk="0" hangingPunct="1">
              <a:lnSpc>
                <a:spcPct val="90000"/>
              </a:lnSpc>
              <a:spcBef>
                <a:spcPct val="0"/>
              </a:spcBef>
              <a:buNone/>
              <a:defRPr sz="3600" kern="1200">
                <a:solidFill>
                  <a:schemeClr val="tx1"/>
                </a:solidFill>
                <a:latin typeface="Arial" panose="020B0604020202020204" pitchFamily="34" charset="0"/>
                <a:ea typeface="+mj-ea"/>
                <a:cs typeface="Arial" panose="020B0604020202020204" pitchFamily="34" charset="0"/>
              </a:defRPr>
            </a:lvl1pPr>
          </a:lstStyle>
          <a:p>
            <a:pPr>
              <a:spcAft>
                <a:spcPts val="600"/>
              </a:spcAft>
            </a:pPr>
            <a:r>
              <a:rPr lang="nl-NL" b="1" dirty="0">
                <a:solidFill>
                  <a:srgbClr val="002A43"/>
                </a:solidFill>
                <a:latin typeface="Verdana Pro Cond Black" panose="020B0A06030504040204" pitchFamily="34" charset="0"/>
              </a:rPr>
              <a:t>Drie jaarthema’s</a:t>
            </a:r>
            <a:endParaRPr lang="nl-BE" b="1" dirty="0">
              <a:solidFill>
                <a:srgbClr val="002A43"/>
              </a:solidFill>
              <a:latin typeface="Verdana Pro Cond Black" panose="020B0A06030504040204" pitchFamily="34" charset="0"/>
            </a:endParaRPr>
          </a:p>
        </p:txBody>
      </p:sp>
      <p:grpSp>
        <p:nvGrpSpPr>
          <p:cNvPr id="12" name="Groep 11">
            <a:extLst>
              <a:ext uri="{FF2B5EF4-FFF2-40B4-BE49-F238E27FC236}">
                <a16:creationId xmlns:a16="http://schemas.microsoft.com/office/drawing/2014/main" id="{F41AAE18-48FC-387D-FDDA-857A7324BACC}"/>
              </a:ext>
            </a:extLst>
          </p:cNvPr>
          <p:cNvGrpSpPr/>
          <p:nvPr/>
        </p:nvGrpSpPr>
        <p:grpSpPr>
          <a:xfrm>
            <a:off x="1466850" y="2131853"/>
            <a:ext cx="9441180" cy="2812575"/>
            <a:chOff x="1375410" y="2326163"/>
            <a:chExt cx="9441180" cy="2812575"/>
          </a:xfrm>
        </p:grpSpPr>
        <p:grpSp>
          <p:nvGrpSpPr>
            <p:cNvPr id="8" name="Groep 7">
              <a:extLst>
                <a:ext uri="{FF2B5EF4-FFF2-40B4-BE49-F238E27FC236}">
                  <a16:creationId xmlns:a16="http://schemas.microsoft.com/office/drawing/2014/main" id="{339D6E0E-FA8D-AA6A-1F97-7C2622688AD3}"/>
                </a:ext>
              </a:extLst>
            </p:cNvPr>
            <p:cNvGrpSpPr/>
            <p:nvPr/>
          </p:nvGrpSpPr>
          <p:grpSpPr>
            <a:xfrm>
              <a:off x="1375410" y="2326163"/>
              <a:ext cx="9441180" cy="2812575"/>
              <a:chOff x="1863090" y="2366327"/>
              <a:chExt cx="8298180" cy="1485900"/>
            </a:xfrm>
          </p:grpSpPr>
          <p:sp>
            <p:nvSpPr>
              <p:cNvPr id="5" name="Rechthoek 4">
                <a:extLst>
                  <a:ext uri="{FF2B5EF4-FFF2-40B4-BE49-F238E27FC236}">
                    <a16:creationId xmlns:a16="http://schemas.microsoft.com/office/drawing/2014/main" id="{1971DC11-550A-5CE3-CC07-570C486D20E0}"/>
                  </a:ext>
                </a:extLst>
              </p:cNvPr>
              <p:cNvSpPr/>
              <p:nvPr/>
            </p:nvSpPr>
            <p:spPr>
              <a:xfrm>
                <a:off x="1863090" y="2366327"/>
                <a:ext cx="2766060" cy="1485900"/>
              </a:xfrm>
              <a:prstGeom prst="rect">
                <a:avLst/>
              </a:prstGeom>
              <a:solidFill>
                <a:srgbClr val="002A43"/>
              </a:solidFill>
              <a:ln>
                <a:solidFill>
                  <a:srgbClr val="002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6" name="Rechthoek 5">
                <a:extLst>
                  <a:ext uri="{FF2B5EF4-FFF2-40B4-BE49-F238E27FC236}">
                    <a16:creationId xmlns:a16="http://schemas.microsoft.com/office/drawing/2014/main" id="{0A5AA62E-A3D2-985B-21D9-61FF8DC5027B}"/>
                  </a:ext>
                </a:extLst>
              </p:cNvPr>
              <p:cNvSpPr/>
              <p:nvPr/>
            </p:nvSpPr>
            <p:spPr>
              <a:xfrm>
                <a:off x="4629150" y="2366327"/>
                <a:ext cx="2766060" cy="1485900"/>
              </a:xfrm>
              <a:prstGeom prst="rect">
                <a:avLst/>
              </a:prstGeom>
              <a:solidFill>
                <a:srgbClr val="002A43">
                  <a:alpha val="80000"/>
                </a:srgbClr>
              </a:solidFill>
              <a:ln>
                <a:solidFill>
                  <a:srgbClr val="002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sp>
            <p:nvSpPr>
              <p:cNvPr id="7" name="Rechthoek 6">
                <a:extLst>
                  <a:ext uri="{FF2B5EF4-FFF2-40B4-BE49-F238E27FC236}">
                    <a16:creationId xmlns:a16="http://schemas.microsoft.com/office/drawing/2014/main" id="{6E85EF9F-82FC-DFD7-DA08-169ABC9E6584}"/>
                  </a:ext>
                </a:extLst>
              </p:cNvPr>
              <p:cNvSpPr/>
              <p:nvPr/>
            </p:nvSpPr>
            <p:spPr>
              <a:xfrm>
                <a:off x="7395210" y="2366327"/>
                <a:ext cx="2766060" cy="1485900"/>
              </a:xfrm>
              <a:prstGeom prst="rect">
                <a:avLst/>
              </a:prstGeom>
              <a:solidFill>
                <a:srgbClr val="002A43">
                  <a:alpha val="60000"/>
                </a:srgbClr>
              </a:solidFill>
              <a:ln>
                <a:solidFill>
                  <a:srgbClr val="002A43"/>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BE"/>
              </a:p>
            </p:txBody>
          </p:sp>
        </p:grpSp>
        <p:sp>
          <p:nvSpPr>
            <p:cNvPr id="9" name="Tekstvak 8">
              <a:extLst>
                <a:ext uri="{FF2B5EF4-FFF2-40B4-BE49-F238E27FC236}">
                  <a16:creationId xmlns:a16="http://schemas.microsoft.com/office/drawing/2014/main" id="{50D8E2F4-4FD7-B566-D13E-33C5648757EC}"/>
                </a:ext>
              </a:extLst>
            </p:cNvPr>
            <p:cNvSpPr txBox="1"/>
            <p:nvPr/>
          </p:nvSpPr>
          <p:spPr>
            <a:xfrm>
              <a:off x="1794933" y="2540000"/>
              <a:ext cx="2460978" cy="1938992"/>
            </a:xfrm>
            <a:prstGeom prst="rect">
              <a:avLst/>
            </a:prstGeom>
            <a:noFill/>
          </p:spPr>
          <p:txBody>
            <a:bodyPr wrap="square" rtlCol="0">
              <a:spAutoFit/>
            </a:bodyPr>
            <a:lstStyle/>
            <a:p>
              <a:pPr algn="ctr"/>
              <a:r>
                <a:rPr lang="nl-BE" sz="2100" b="1">
                  <a:solidFill>
                    <a:srgbClr val="FF99CC"/>
                  </a:solidFill>
                  <a:latin typeface="Verdana Pro Cond Black" panose="020B0A06030504040204" pitchFamily="34" charset="0"/>
                </a:rPr>
                <a:t>2026</a:t>
              </a:r>
              <a:br>
                <a:rPr lang="nl-BE" sz="2100" b="1">
                  <a:solidFill>
                    <a:srgbClr val="FF99CC"/>
                  </a:solidFill>
                  <a:latin typeface="Verdana Pro Cond Black" panose="020B0A06030504040204" pitchFamily="34" charset="0"/>
                </a:rPr>
              </a:br>
              <a:r>
                <a:rPr lang="nl-BE" sz="2100" b="1">
                  <a:solidFill>
                    <a:srgbClr val="FF99CC"/>
                  </a:solidFill>
                  <a:latin typeface="Verdana Pro Cond Black" panose="020B0A06030504040204" pitchFamily="34" charset="0"/>
                </a:rPr>
                <a:t>Brein in balans</a:t>
              </a:r>
            </a:p>
            <a:p>
              <a:pPr algn="ctr"/>
              <a:endParaRPr lang="nl-BE" sz="2400" b="1">
                <a:solidFill>
                  <a:srgbClr val="FF99CC"/>
                </a:solidFill>
                <a:latin typeface="Verdana Pro Cond Black" panose="020B0A06030504040204" pitchFamily="34" charset="0"/>
              </a:endParaRPr>
            </a:p>
            <a:p>
              <a:pPr algn="ctr"/>
              <a:r>
                <a:rPr lang="nl-BE">
                  <a:solidFill>
                    <a:srgbClr val="FF99CC"/>
                  </a:solidFill>
                  <a:latin typeface="Verdana Pro Cond Black" panose="020B0A06030504040204" pitchFamily="34" charset="0"/>
                </a:rPr>
                <a:t>Inzicht in mentale en neurobiologische gezondheid</a:t>
              </a:r>
            </a:p>
          </p:txBody>
        </p:sp>
        <p:sp>
          <p:nvSpPr>
            <p:cNvPr id="10" name="Tekstvak 9">
              <a:extLst>
                <a:ext uri="{FF2B5EF4-FFF2-40B4-BE49-F238E27FC236}">
                  <a16:creationId xmlns:a16="http://schemas.microsoft.com/office/drawing/2014/main" id="{FD85FD08-834B-9F38-9ED5-F2A85BDCF149}"/>
                </a:ext>
              </a:extLst>
            </p:cNvPr>
            <p:cNvSpPr txBox="1"/>
            <p:nvPr/>
          </p:nvSpPr>
          <p:spPr>
            <a:xfrm>
              <a:off x="4675434" y="2539325"/>
              <a:ext cx="2811216" cy="1985159"/>
            </a:xfrm>
            <a:prstGeom prst="rect">
              <a:avLst/>
            </a:prstGeom>
            <a:noFill/>
          </p:spPr>
          <p:txBody>
            <a:bodyPr wrap="square" rtlCol="0">
              <a:spAutoFit/>
            </a:bodyPr>
            <a:lstStyle/>
            <a:p>
              <a:pPr algn="ctr"/>
              <a:r>
                <a:rPr lang="nl-BE" sz="2100" b="1">
                  <a:solidFill>
                    <a:srgbClr val="FF99CC"/>
                  </a:solidFill>
                  <a:latin typeface="Verdana Pro Cond Black" panose="020B0A06030504040204" pitchFamily="34" charset="0"/>
                </a:rPr>
                <a:t>2027</a:t>
              </a:r>
              <a:br>
                <a:rPr lang="nl-BE" sz="2100" b="1">
                  <a:solidFill>
                    <a:srgbClr val="FF99CC"/>
                  </a:solidFill>
                  <a:latin typeface="Verdana Pro Cond Black" panose="020B0A06030504040204" pitchFamily="34" charset="0"/>
                </a:rPr>
              </a:br>
              <a:r>
                <a:rPr lang="nl-BE" sz="2100" b="1">
                  <a:solidFill>
                    <a:srgbClr val="FF99CC"/>
                  </a:solidFill>
                  <a:latin typeface="Verdana Pro Cond Black" panose="020B0A06030504040204" pitchFamily="34" charset="0"/>
                </a:rPr>
                <a:t>Hormonen in harmonie</a:t>
              </a:r>
            </a:p>
            <a:p>
              <a:pPr algn="ctr"/>
              <a:endParaRPr lang="nl-BE" sz="2400" b="1">
                <a:solidFill>
                  <a:srgbClr val="FF99CC"/>
                </a:solidFill>
                <a:latin typeface="Verdana Pro Cond Black" panose="020B0A06030504040204" pitchFamily="34" charset="0"/>
              </a:endParaRPr>
            </a:p>
            <a:p>
              <a:pPr algn="ctr"/>
              <a:r>
                <a:rPr lang="nl-BE">
                  <a:solidFill>
                    <a:srgbClr val="FF99CC"/>
                  </a:solidFill>
                  <a:latin typeface="Verdana Pro Cond Black" panose="020B0A06030504040204" pitchFamily="34" charset="0"/>
                </a:rPr>
                <a:t>Leven in flow met verandering</a:t>
              </a:r>
            </a:p>
          </p:txBody>
        </p:sp>
        <p:sp>
          <p:nvSpPr>
            <p:cNvPr id="11" name="Tekstvak 10">
              <a:extLst>
                <a:ext uri="{FF2B5EF4-FFF2-40B4-BE49-F238E27FC236}">
                  <a16:creationId xmlns:a16="http://schemas.microsoft.com/office/drawing/2014/main" id="{817C5640-20FD-BE1D-F9EE-FCF13D7E41B8}"/>
                </a:ext>
              </a:extLst>
            </p:cNvPr>
            <p:cNvSpPr txBox="1"/>
            <p:nvPr/>
          </p:nvSpPr>
          <p:spPr>
            <a:xfrm>
              <a:off x="8012571" y="2493158"/>
              <a:ext cx="2460978" cy="2123658"/>
            </a:xfrm>
            <a:prstGeom prst="rect">
              <a:avLst/>
            </a:prstGeom>
            <a:noFill/>
          </p:spPr>
          <p:txBody>
            <a:bodyPr wrap="square" rtlCol="0">
              <a:spAutoFit/>
            </a:bodyPr>
            <a:lstStyle/>
            <a:p>
              <a:pPr algn="ctr"/>
              <a:r>
                <a:rPr lang="nl-BE" sz="2400" b="1">
                  <a:solidFill>
                    <a:srgbClr val="FF99CC"/>
                  </a:solidFill>
                  <a:latin typeface="Verdana Pro Cond Black" panose="020B0A06030504040204" pitchFamily="34" charset="0"/>
                </a:rPr>
                <a:t>2028</a:t>
              </a:r>
              <a:br>
                <a:rPr lang="nl-BE" sz="2400" b="1">
                  <a:solidFill>
                    <a:srgbClr val="FF99CC"/>
                  </a:solidFill>
                  <a:latin typeface="Verdana Pro Cond Black" panose="020B0A06030504040204" pitchFamily="34" charset="0"/>
                </a:rPr>
              </a:br>
              <a:r>
                <a:rPr lang="nl-BE" sz="2400" b="1">
                  <a:solidFill>
                    <a:srgbClr val="FF99CC"/>
                  </a:solidFill>
                  <a:latin typeface="Verdana Pro Cond Black" panose="020B0A06030504040204" pitchFamily="34" charset="0"/>
                </a:rPr>
                <a:t>Pijn in perspectief</a:t>
              </a:r>
            </a:p>
            <a:p>
              <a:pPr algn="ctr"/>
              <a:endParaRPr lang="nl-BE" sz="2400" b="1">
                <a:solidFill>
                  <a:srgbClr val="FF99CC"/>
                </a:solidFill>
                <a:latin typeface="Verdana Pro Cond Black" panose="020B0A06030504040204" pitchFamily="34" charset="0"/>
              </a:endParaRPr>
            </a:p>
            <a:p>
              <a:pPr algn="ctr"/>
              <a:r>
                <a:rPr lang="nl-BE">
                  <a:solidFill>
                    <a:srgbClr val="FF99CC"/>
                  </a:solidFill>
                  <a:latin typeface="Verdana Pro Cond Black" panose="020B0A06030504040204" pitchFamily="34" charset="0"/>
                </a:rPr>
                <a:t>Samen bouwen aan kracht en herstel</a:t>
              </a:r>
            </a:p>
          </p:txBody>
        </p:sp>
      </p:grpSp>
      <p:pic>
        <p:nvPicPr>
          <p:cNvPr id="13" name="Afbeelding 12" descr="Afbeelding met tekst, schermopname, Lettertype, Graphics&#10;&#10;Door AI gegenereerde inhoud is mogelijk onjuist.">
            <a:extLst>
              <a:ext uri="{FF2B5EF4-FFF2-40B4-BE49-F238E27FC236}">
                <a16:creationId xmlns:a16="http://schemas.microsoft.com/office/drawing/2014/main" id="{442B92A9-666F-2475-355A-F1C2496A07B0}"/>
              </a:ext>
            </a:extLst>
          </p:cNvPr>
          <p:cNvPicPr>
            <a:picLocks noChangeAspect="1"/>
          </p:cNvPicPr>
          <p:nvPr/>
        </p:nvPicPr>
        <p:blipFill>
          <a:blip r:embed="rId3"/>
          <a:stretch>
            <a:fillRect/>
          </a:stretch>
        </p:blipFill>
        <p:spPr>
          <a:xfrm>
            <a:off x="7492162" y="5088035"/>
            <a:ext cx="4709777" cy="2201825"/>
          </a:xfrm>
          <a:prstGeom prst="rect">
            <a:avLst/>
          </a:prstGeom>
        </p:spPr>
      </p:pic>
    </p:spTree>
    <p:extLst>
      <p:ext uri="{BB962C8B-B14F-4D97-AF65-F5344CB8AC3E}">
        <p14:creationId xmlns:p14="http://schemas.microsoft.com/office/powerpoint/2010/main" val="312277129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57FF57-F84E-3AAB-655A-B41FE2E8A361}"/>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D5404AB-444D-2A8F-DED2-BDC87787CA53}"/>
              </a:ext>
            </a:extLst>
          </p:cNvPr>
          <p:cNvSpPr>
            <a:spLocks noGrp="1"/>
          </p:cNvSpPr>
          <p:nvPr>
            <p:ph type="title"/>
          </p:nvPr>
        </p:nvSpPr>
        <p:spPr>
          <a:xfrm>
            <a:off x="1147959" y="1086771"/>
            <a:ext cx="5702421" cy="4459274"/>
          </a:xfrm>
        </p:spPr>
        <p:txBody>
          <a:bodyPr wrap="square" anchor="ctr">
            <a:normAutofit/>
          </a:bodyPr>
          <a:lstStyle/>
          <a:p>
            <a:br>
              <a:rPr lang="nl-BE" dirty="0">
                <a:solidFill>
                  <a:srgbClr val="002060"/>
                </a:solidFill>
                <a:latin typeface="Verdana Pro Cond Black" panose="020F0502020204030204" pitchFamily="34" charset="0"/>
              </a:rPr>
            </a:br>
            <a:endParaRPr lang="nl-BE" b="0" dirty="0">
              <a:solidFill>
                <a:srgbClr val="002060"/>
              </a:solidFill>
              <a:latin typeface="Verdana Pro Cond Black" panose="020F0502020204030204" pitchFamily="34" charset="0"/>
            </a:endParaRPr>
          </a:p>
        </p:txBody>
      </p:sp>
      <p:pic>
        <p:nvPicPr>
          <p:cNvPr id="3" name="Tijdelijke aanduiding voor inhoud 3" descr="Afbeelding met Graphics, grafische vormgeving, Lettertype, clipart&#10;&#10;Door AI gegenereerde inhoud is mogelijk onjuist.">
            <a:extLst>
              <a:ext uri="{FF2B5EF4-FFF2-40B4-BE49-F238E27FC236}">
                <a16:creationId xmlns:a16="http://schemas.microsoft.com/office/drawing/2014/main" id="{F125D03A-DF7F-0A60-8BFF-EA953AA158E8}"/>
              </a:ext>
            </a:extLst>
          </p:cNvPr>
          <p:cNvPicPr>
            <a:picLocks noChangeAspect="1"/>
          </p:cNvPicPr>
          <p:nvPr/>
        </p:nvPicPr>
        <p:blipFill>
          <a:blip r:embed="rId3" cstate="print">
            <a:extLst>
              <a:ext uri="{28A0092B-C50C-407E-A947-70E740481C1C}">
                <a14:useLocalDpi xmlns:a14="http://schemas.microsoft.com/office/drawing/2010/main" val="0"/>
              </a:ext>
            </a:extLst>
          </a:blip>
          <a:srcRect r="7309" b="1"/>
          <a:stretch>
            <a:fillRect/>
          </a:stretch>
        </p:blipFill>
        <p:spPr>
          <a:xfrm>
            <a:off x="6964442" y="-793685"/>
            <a:ext cx="5194514" cy="3964868"/>
          </a:xfrm>
          <a:prstGeom prst="rect">
            <a:avLst/>
          </a:prstGeom>
          <a:noFill/>
        </p:spPr>
      </p:pic>
      <p:pic>
        <p:nvPicPr>
          <p:cNvPr id="5" name="Afbeelding 4" descr="Afbeelding met tekst, schermopname, Lettertype, Graphics">
            <a:extLst>
              <a:ext uri="{FF2B5EF4-FFF2-40B4-BE49-F238E27FC236}">
                <a16:creationId xmlns:a16="http://schemas.microsoft.com/office/drawing/2014/main" id="{013D4E2C-4C33-EC97-D3FC-9319A46E072B}"/>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96868" y="4437268"/>
            <a:ext cx="5494705" cy="2575439"/>
          </a:xfrm>
          <a:prstGeom prst="rect">
            <a:avLst/>
          </a:prstGeom>
        </p:spPr>
      </p:pic>
      <p:sp>
        <p:nvSpPr>
          <p:cNvPr id="4" name="Tekstvak 3">
            <a:extLst>
              <a:ext uri="{FF2B5EF4-FFF2-40B4-BE49-F238E27FC236}">
                <a16:creationId xmlns:a16="http://schemas.microsoft.com/office/drawing/2014/main" id="{635551A7-FA35-FB1E-C001-A18B29CE80F6}"/>
              </a:ext>
            </a:extLst>
          </p:cNvPr>
          <p:cNvSpPr txBox="1"/>
          <p:nvPr/>
        </p:nvSpPr>
        <p:spPr>
          <a:xfrm>
            <a:off x="526184" y="361493"/>
            <a:ext cx="5096203" cy="584775"/>
          </a:xfrm>
          <a:prstGeom prst="rect">
            <a:avLst/>
          </a:prstGeom>
          <a:noFill/>
        </p:spPr>
        <p:txBody>
          <a:bodyPr wrap="none" rtlCol="0">
            <a:spAutoFit/>
          </a:bodyPr>
          <a:lstStyle/>
          <a:p>
            <a:r>
              <a:rPr lang="nl-BE" sz="3200" dirty="0">
                <a:solidFill>
                  <a:srgbClr val="002A43"/>
                </a:solidFill>
                <a:latin typeface="Verdana Pro Cond Black" panose="020B0A06030504040204" pitchFamily="34" charset="0"/>
              </a:rPr>
              <a:t>Wat kunnen jullie doen? </a:t>
            </a:r>
          </a:p>
        </p:txBody>
      </p:sp>
      <p:sp>
        <p:nvSpPr>
          <p:cNvPr id="6" name="Tekstvak 5">
            <a:extLst>
              <a:ext uri="{FF2B5EF4-FFF2-40B4-BE49-F238E27FC236}">
                <a16:creationId xmlns:a16="http://schemas.microsoft.com/office/drawing/2014/main" id="{DC095DFF-CA92-F4EC-83D1-86374263B44C}"/>
              </a:ext>
            </a:extLst>
          </p:cNvPr>
          <p:cNvSpPr txBox="1"/>
          <p:nvPr/>
        </p:nvSpPr>
        <p:spPr>
          <a:xfrm>
            <a:off x="514047" y="991302"/>
            <a:ext cx="6890053" cy="3964868"/>
          </a:xfrm>
          <a:prstGeom prst="rect">
            <a:avLst/>
          </a:prstGeom>
          <a:noFill/>
        </p:spPr>
        <p:txBody>
          <a:bodyPr wrap="square">
            <a:spAutoFit/>
          </a:bodyPr>
          <a:lstStyle/>
          <a:p>
            <a:pPr>
              <a:lnSpc>
                <a:spcPct val="125000"/>
              </a:lnSpc>
              <a:spcAft>
                <a:spcPts val="600"/>
              </a:spcAft>
            </a:pPr>
            <a:r>
              <a:rPr lang="nl-BE" sz="2400" dirty="0">
                <a:solidFill>
                  <a:srgbClr val="002A43"/>
                </a:solidFill>
                <a:latin typeface="Verdana Pro Cond" panose="020B0606030504040204" pitchFamily="34" charset="0"/>
                <a:sym typeface="Wingdings" panose="05000000000000000000" pitchFamily="2" charset="2"/>
              </a:rPr>
              <a:t>1)Deelnemen aan de webinars en activiteiten </a:t>
            </a:r>
          </a:p>
          <a:p>
            <a:pPr>
              <a:lnSpc>
                <a:spcPct val="125000"/>
              </a:lnSpc>
              <a:spcAft>
                <a:spcPts val="600"/>
              </a:spcAft>
            </a:pPr>
            <a:r>
              <a:rPr lang="nl-BE" sz="2400" dirty="0">
                <a:solidFill>
                  <a:srgbClr val="002A43"/>
                </a:solidFill>
                <a:latin typeface="Verdana Pro Cond" panose="020B0606030504040204" pitchFamily="34" charset="0"/>
                <a:sym typeface="Wingdings" panose="05000000000000000000" pitchFamily="2" charset="2"/>
              </a:rPr>
              <a:t>2)In je eigen dorp in je  vereniging of organisatie aan de slag gaan met vrouwenthema’s.</a:t>
            </a:r>
          </a:p>
          <a:p>
            <a:pPr>
              <a:lnSpc>
                <a:spcPct val="125000"/>
              </a:lnSpc>
              <a:spcAft>
                <a:spcPts val="600"/>
              </a:spcAft>
            </a:pPr>
            <a:r>
              <a:rPr lang="nl-BE" sz="2400" dirty="0">
                <a:solidFill>
                  <a:srgbClr val="002A43"/>
                </a:solidFill>
                <a:latin typeface="Verdana Pro Cond" panose="020B0606030504040204" pitchFamily="34" charset="0"/>
                <a:sym typeface="Wingdings" panose="05000000000000000000" pitchFamily="2" charset="2"/>
              </a:rPr>
              <a:t>3) De krachten bundelen en samen in 2027 en 2028 lokaal een thema in de kijker zetten samen met de gezonde buurt vrijwilligers die de initiatiefnemers zijn in Tienen.</a:t>
            </a:r>
          </a:p>
          <a:p>
            <a:pPr>
              <a:lnSpc>
                <a:spcPct val="125000"/>
              </a:lnSpc>
              <a:spcAft>
                <a:spcPts val="600"/>
              </a:spcAft>
            </a:pPr>
            <a:r>
              <a:rPr lang="nl-BE" sz="2400" dirty="0">
                <a:solidFill>
                  <a:srgbClr val="002A43"/>
                </a:solidFill>
                <a:latin typeface="Verdana Pro Cond" panose="020B0606030504040204" pitchFamily="34" charset="0"/>
                <a:sym typeface="Wingdings" panose="05000000000000000000" pitchFamily="2" charset="2"/>
              </a:rPr>
              <a:t>4) Expeditie Vrouw vertrekt vanuit verhalen.</a:t>
            </a:r>
          </a:p>
        </p:txBody>
      </p:sp>
    </p:spTree>
    <p:extLst>
      <p:ext uri="{BB962C8B-B14F-4D97-AF65-F5344CB8AC3E}">
        <p14:creationId xmlns:p14="http://schemas.microsoft.com/office/powerpoint/2010/main" val="961915823"/>
      </p:ext>
    </p:extLst>
  </p:cSld>
  <p:clrMapOvr>
    <a:masterClrMapping/>
  </p:clrMapOvr>
  <p:transition spd="slow">
    <p:wip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C05A96-C517-B39C-D75D-284ADCA51678}"/>
            </a:ext>
          </a:extLst>
        </p:cNvPr>
        <p:cNvGrpSpPr/>
        <p:nvPr/>
      </p:nvGrpSpPr>
      <p:grpSpPr>
        <a:xfrm>
          <a:off x="0" y="0"/>
          <a:ext cx="0" cy="0"/>
          <a:chOff x="0" y="0"/>
          <a:chExt cx="0" cy="0"/>
        </a:xfrm>
      </p:grpSpPr>
      <p:sp>
        <p:nvSpPr>
          <p:cNvPr id="7" name="object 4">
            <a:extLst>
              <a:ext uri="{FF2B5EF4-FFF2-40B4-BE49-F238E27FC236}">
                <a16:creationId xmlns:a16="http://schemas.microsoft.com/office/drawing/2014/main" id="{6C322508-1893-E3DC-467E-F69635490BD5}"/>
              </a:ext>
            </a:extLst>
          </p:cNvPr>
          <p:cNvSpPr txBox="1">
            <a:spLocks/>
          </p:cNvSpPr>
          <p:nvPr/>
        </p:nvSpPr>
        <p:spPr>
          <a:xfrm>
            <a:off x="1475226" y="5369726"/>
            <a:ext cx="5085162" cy="784656"/>
          </a:xfrm>
          <a:prstGeom prst="rect">
            <a:avLst/>
          </a:prstGeom>
        </p:spPr>
        <p:txBody>
          <a:bodyPr vert="horz" wrap="square" lIns="0" tIns="103967" rIns="0" bIns="0" rtlCol="0">
            <a:spAutoFit/>
          </a:bodyPr>
          <a:lstStyle>
            <a:lvl1pPr>
              <a:defRPr sz="5350" b="1" i="0">
                <a:solidFill>
                  <a:srgbClr val="30398E"/>
                </a:solidFill>
                <a:latin typeface="Corbel"/>
                <a:ea typeface="+mj-ea"/>
                <a:cs typeface="Corbel"/>
              </a:defRPr>
            </a:lvl1pPr>
          </a:lstStyle>
          <a:p>
            <a:pPr marL="7701" marR="3081">
              <a:lnSpc>
                <a:spcPts val="5300"/>
              </a:lnSpc>
              <a:spcBef>
                <a:spcPts val="819"/>
              </a:spcBef>
            </a:pPr>
            <a:r>
              <a:rPr lang="nl-NL" sz="5003">
                <a:solidFill>
                  <a:srgbClr val="FFFFFF"/>
                </a:solidFill>
              </a:rPr>
              <a:t>Titel</a:t>
            </a:r>
            <a:endParaRPr lang="nl-NL" sz="5003"/>
          </a:p>
        </p:txBody>
      </p:sp>
      <p:sp>
        <p:nvSpPr>
          <p:cNvPr id="8" name="object 4">
            <a:extLst>
              <a:ext uri="{FF2B5EF4-FFF2-40B4-BE49-F238E27FC236}">
                <a16:creationId xmlns:a16="http://schemas.microsoft.com/office/drawing/2014/main" id="{7882798D-FD23-BB78-927D-89A07D23C0A2}"/>
              </a:ext>
            </a:extLst>
          </p:cNvPr>
          <p:cNvSpPr txBox="1">
            <a:spLocks/>
          </p:cNvSpPr>
          <p:nvPr/>
        </p:nvSpPr>
        <p:spPr>
          <a:xfrm>
            <a:off x="8035184" y="5844390"/>
            <a:ext cx="1709687" cy="725601"/>
          </a:xfrm>
          <a:prstGeom prst="rect">
            <a:avLst/>
          </a:prstGeom>
        </p:spPr>
        <p:txBody>
          <a:bodyPr vert="horz" wrap="square" lIns="0" tIns="103967" rIns="0" bIns="0" rtlCol="0">
            <a:spAutoFit/>
          </a:bodyPr>
          <a:lstStyle>
            <a:lvl1pPr>
              <a:defRPr sz="5350" b="1" i="0">
                <a:solidFill>
                  <a:srgbClr val="30398E"/>
                </a:solidFill>
                <a:latin typeface="Corbel"/>
                <a:ea typeface="+mj-ea"/>
                <a:cs typeface="Corbel"/>
              </a:defRPr>
            </a:lvl1pPr>
          </a:lstStyle>
          <a:p>
            <a:pPr marL="7701" marR="3081">
              <a:lnSpc>
                <a:spcPts val="5300"/>
              </a:lnSpc>
              <a:spcBef>
                <a:spcPts val="819"/>
              </a:spcBef>
            </a:pPr>
            <a:r>
              <a:rPr lang="nl-NL" sz="3275" b="0">
                <a:solidFill>
                  <a:srgbClr val="FFFFFF"/>
                </a:solidFill>
              </a:rPr>
              <a:t>Spreker</a:t>
            </a:r>
            <a:endParaRPr lang="nl-NL" sz="3275" b="0"/>
          </a:p>
        </p:txBody>
      </p:sp>
      <p:sp>
        <p:nvSpPr>
          <p:cNvPr id="2" name="object 4">
            <a:extLst>
              <a:ext uri="{FF2B5EF4-FFF2-40B4-BE49-F238E27FC236}">
                <a16:creationId xmlns:a16="http://schemas.microsoft.com/office/drawing/2014/main" id="{DB09A452-0ACC-DEC0-55D3-E3FC2A1B4FF3}"/>
              </a:ext>
            </a:extLst>
          </p:cNvPr>
          <p:cNvSpPr txBox="1">
            <a:spLocks/>
          </p:cNvSpPr>
          <p:nvPr/>
        </p:nvSpPr>
        <p:spPr>
          <a:xfrm>
            <a:off x="10112438" y="5841448"/>
            <a:ext cx="1709687" cy="725601"/>
          </a:xfrm>
          <a:prstGeom prst="rect">
            <a:avLst/>
          </a:prstGeom>
        </p:spPr>
        <p:txBody>
          <a:bodyPr vert="horz" wrap="square" lIns="0" tIns="103967" rIns="0" bIns="0" rtlCol="0">
            <a:spAutoFit/>
          </a:bodyPr>
          <a:lstStyle>
            <a:lvl1pPr>
              <a:defRPr sz="5350" b="1" i="0">
                <a:solidFill>
                  <a:srgbClr val="30398E"/>
                </a:solidFill>
                <a:latin typeface="Corbel"/>
                <a:ea typeface="+mj-ea"/>
                <a:cs typeface="Corbel"/>
              </a:defRPr>
            </a:lvl1pPr>
          </a:lstStyle>
          <a:p>
            <a:pPr marL="7701" marR="3081">
              <a:lnSpc>
                <a:spcPts val="5300"/>
              </a:lnSpc>
              <a:spcBef>
                <a:spcPts val="819"/>
              </a:spcBef>
            </a:pPr>
            <a:r>
              <a:rPr lang="nl-NL" sz="3275" b="0">
                <a:solidFill>
                  <a:srgbClr val="FFFFFF"/>
                </a:solidFill>
              </a:rPr>
              <a:t>Datum</a:t>
            </a:r>
            <a:endParaRPr lang="nl-NL" sz="3275" b="0"/>
          </a:p>
        </p:txBody>
      </p:sp>
      <p:pic>
        <p:nvPicPr>
          <p:cNvPr id="12" name="Afbeelding 11" descr="Afbeelding met tekst, Graphics, grafische vormgeving, Lettertype&#10;&#10;Door AI gegenereerde inhoud is mogelijk onjuist.">
            <a:extLst>
              <a:ext uri="{FF2B5EF4-FFF2-40B4-BE49-F238E27FC236}">
                <a16:creationId xmlns:a16="http://schemas.microsoft.com/office/drawing/2014/main" id="{FAD872A3-9C5A-78EF-2456-A55409BE6ED4}"/>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6800" y="50671"/>
            <a:ext cx="6374371" cy="4507305"/>
          </a:xfrm>
          <a:prstGeom prst="rect">
            <a:avLst/>
          </a:prstGeom>
        </p:spPr>
      </p:pic>
      <p:sp>
        <p:nvSpPr>
          <p:cNvPr id="5" name="Tekstvak 4">
            <a:extLst>
              <a:ext uri="{FF2B5EF4-FFF2-40B4-BE49-F238E27FC236}">
                <a16:creationId xmlns:a16="http://schemas.microsoft.com/office/drawing/2014/main" id="{6BB1C5DC-7F31-1703-68F5-2A8F6A6564E7}"/>
              </a:ext>
            </a:extLst>
          </p:cNvPr>
          <p:cNvSpPr txBox="1"/>
          <p:nvPr/>
        </p:nvSpPr>
        <p:spPr>
          <a:xfrm>
            <a:off x="1155700" y="3746226"/>
            <a:ext cx="10160000" cy="1938992"/>
          </a:xfrm>
          <a:prstGeom prst="rect">
            <a:avLst/>
          </a:prstGeom>
          <a:noFill/>
        </p:spPr>
        <p:txBody>
          <a:bodyPr wrap="square" rtlCol="0">
            <a:spAutoFit/>
          </a:bodyPr>
          <a:lstStyle/>
          <a:p>
            <a:endParaRPr lang="nl-BE" sz="4000" dirty="0">
              <a:solidFill>
                <a:srgbClr val="002A43"/>
              </a:solidFill>
              <a:latin typeface="Verdana Pro Cond Black" panose="020B0A06030504040204" pitchFamily="34" charset="0"/>
            </a:endParaRPr>
          </a:p>
          <a:p>
            <a:endParaRPr lang="nl-BE" sz="4000" dirty="0">
              <a:solidFill>
                <a:srgbClr val="002A43"/>
              </a:solidFill>
              <a:latin typeface="Verdana Pro Cond Black" panose="020B0A06030504040204" pitchFamily="34" charset="0"/>
            </a:endParaRPr>
          </a:p>
          <a:p>
            <a:r>
              <a:rPr lang="nl-BE" sz="4000" dirty="0">
                <a:solidFill>
                  <a:srgbClr val="002A43"/>
                </a:solidFill>
                <a:latin typeface="Verdana Pro Cond Black" panose="020B0A06030504040204" pitchFamily="34" charset="0"/>
              </a:rPr>
              <a:t>www.expeditievrouw.be/verhalen</a:t>
            </a:r>
          </a:p>
        </p:txBody>
      </p:sp>
    </p:spTree>
    <p:extLst>
      <p:ext uri="{BB962C8B-B14F-4D97-AF65-F5344CB8AC3E}">
        <p14:creationId xmlns:p14="http://schemas.microsoft.com/office/powerpoint/2010/main" val="538064078"/>
      </p:ext>
    </p:extLst>
  </p:cSld>
  <p:clrMapOvr>
    <a:masterClrMapping/>
  </p:clrMapOvr>
  <p:transition spd="slow">
    <p:wipe/>
  </p:transition>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002A43"/>
        </a:solidFill>
        <a:effectLst/>
      </p:bgPr>
    </p:bg>
    <p:spTree>
      <p:nvGrpSpPr>
        <p:cNvPr id="1" name=""/>
        <p:cNvGrpSpPr/>
        <p:nvPr/>
      </p:nvGrpSpPr>
      <p:grpSpPr>
        <a:xfrm>
          <a:off x="0" y="0"/>
          <a:ext cx="0" cy="0"/>
          <a:chOff x="0" y="0"/>
          <a:chExt cx="0" cy="0"/>
        </a:xfrm>
      </p:grpSpPr>
      <p:pic>
        <p:nvPicPr>
          <p:cNvPr id="2" name="Tijdelijke aanduiding voor afbeelding 4" descr="Afbeelding met tekst, Graphics, grafische vormgeving, Lettertype&#10;&#10;Door AI gegenereerde inhoud is mogelijk onjuist.">
            <a:extLst>
              <a:ext uri="{FF2B5EF4-FFF2-40B4-BE49-F238E27FC236}">
                <a16:creationId xmlns:a16="http://schemas.microsoft.com/office/drawing/2014/main" id="{D71D6777-800D-CE85-9804-AD01D48B2956}"/>
              </a:ext>
            </a:extLst>
          </p:cNvPr>
          <p:cNvPicPr>
            <a:picLocks noChangeAspect="1"/>
          </p:cNvPicPr>
          <p:nvPr/>
        </p:nvPicPr>
        <p:blipFill>
          <a:blip r:embed="rId3"/>
          <a:srcRect l="578" t="8430" r="167"/>
          <a:stretch>
            <a:fillRect/>
          </a:stretch>
        </p:blipFill>
        <p:spPr>
          <a:xfrm>
            <a:off x="1" y="0"/>
            <a:ext cx="2983230" cy="1946099"/>
          </a:xfrm>
          <a:prstGeom prst="rect">
            <a:avLst/>
          </a:prstGeom>
        </p:spPr>
      </p:pic>
      <p:pic>
        <p:nvPicPr>
          <p:cNvPr id="3" name="Afbeelding 2" descr="Afbeelding met tekst, schermopname, Lettertype, Graphics&#10;&#10;Door AI gegenereerde inhoud is mogelijk onjuist.">
            <a:extLst>
              <a:ext uri="{FF2B5EF4-FFF2-40B4-BE49-F238E27FC236}">
                <a16:creationId xmlns:a16="http://schemas.microsoft.com/office/drawing/2014/main" id="{B74FBE94-A99B-80E3-67FA-BEF8FD75884D}"/>
              </a:ext>
            </a:extLst>
          </p:cNvPr>
          <p:cNvPicPr>
            <a:picLocks noChangeAspect="1"/>
          </p:cNvPicPr>
          <p:nvPr/>
        </p:nvPicPr>
        <p:blipFill>
          <a:blip r:embed="rId4"/>
          <a:srcRect l="4797"/>
          <a:stretch>
            <a:fillRect/>
          </a:stretch>
        </p:blipFill>
        <p:spPr>
          <a:xfrm>
            <a:off x="8092438" y="4756471"/>
            <a:ext cx="4099562" cy="2013119"/>
          </a:xfrm>
          <a:prstGeom prst="rect">
            <a:avLst/>
          </a:prstGeom>
        </p:spPr>
      </p:pic>
      <p:sp>
        <p:nvSpPr>
          <p:cNvPr id="5" name="Tekstvak 4">
            <a:extLst>
              <a:ext uri="{FF2B5EF4-FFF2-40B4-BE49-F238E27FC236}">
                <a16:creationId xmlns:a16="http://schemas.microsoft.com/office/drawing/2014/main" id="{E9CB6C3A-AE22-0E91-5662-5B1686823692}"/>
              </a:ext>
            </a:extLst>
          </p:cNvPr>
          <p:cNvSpPr txBox="1"/>
          <p:nvPr/>
        </p:nvSpPr>
        <p:spPr>
          <a:xfrm>
            <a:off x="1039860" y="2220499"/>
            <a:ext cx="9841230" cy="1815882"/>
          </a:xfrm>
          <a:prstGeom prst="rect">
            <a:avLst/>
          </a:prstGeom>
          <a:noFill/>
        </p:spPr>
        <p:txBody>
          <a:bodyPr wrap="square">
            <a:spAutoFit/>
          </a:bodyPr>
          <a:lstStyle/>
          <a:p>
            <a:pPr marL="0" indent="0" algn="ctr" defTabSz="914400">
              <a:buNone/>
            </a:pPr>
            <a:r>
              <a:rPr lang="en-US" sz="2800" dirty="0" err="1">
                <a:solidFill>
                  <a:srgbClr val="FF99CC"/>
                </a:solidFill>
              </a:rPr>
              <a:t>Expeditie</a:t>
            </a:r>
            <a:r>
              <a:rPr lang="en-US" sz="2800" dirty="0">
                <a:solidFill>
                  <a:srgbClr val="FF99CC"/>
                </a:solidFill>
              </a:rPr>
              <a:t> Vrouw </a:t>
            </a:r>
            <a:r>
              <a:rPr lang="en-US" sz="2800" dirty="0" err="1">
                <a:solidFill>
                  <a:srgbClr val="FF99CC"/>
                </a:solidFill>
              </a:rPr>
              <a:t>zet</a:t>
            </a:r>
            <a:r>
              <a:rPr lang="en-US" sz="2800" dirty="0">
                <a:solidFill>
                  <a:srgbClr val="FF99CC"/>
                </a:solidFill>
              </a:rPr>
              <a:t> </a:t>
            </a:r>
            <a:r>
              <a:rPr lang="en-US" sz="2800" dirty="0" err="1">
                <a:solidFill>
                  <a:srgbClr val="FF99CC"/>
                </a:solidFill>
              </a:rPr>
              <a:t>vandaag</a:t>
            </a:r>
            <a:r>
              <a:rPr lang="en-US" sz="2800" dirty="0">
                <a:solidFill>
                  <a:srgbClr val="FF99CC"/>
                </a:solidFill>
              </a:rPr>
              <a:t> </a:t>
            </a:r>
            <a:r>
              <a:rPr lang="en-US" sz="2800" dirty="0" err="1">
                <a:solidFill>
                  <a:srgbClr val="FF99CC"/>
                </a:solidFill>
              </a:rPr>
              <a:t>koers</a:t>
            </a:r>
            <a:r>
              <a:rPr lang="en-US" sz="2800" dirty="0">
                <a:solidFill>
                  <a:srgbClr val="FF99CC"/>
                </a:solidFill>
              </a:rPr>
              <a:t> </a:t>
            </a:r>
            <a:r>
              <a:rPr lang="en-US" sz="2800" dirty="0" err="1">
                <a:solidFill>
                  <a:srgbClr val="FF99CC"/>
                </a:solidFill>
              </a:rPr>
              <a:t>naar</a:t>
            </a:r>
            <a:r>
              <a:rPr lang="en-US" sz="2800" dirty="0">
                <a:solidFill>
                  <a:srgbClr val="FF99CC"/>
                </a:solidFill>
              </a:rPr>
              <a:t> </a:t>
            </a:r>
            <a:br>
              <a:rPr lang="en-US" sz="2800" dirty="0">
                <a:solidFill>
                  <a:srgbClr val="FF99CC"/>
                </a:solidFill>
              </a:rPr>
            </a:br>
            <a:r>
              <a:rPr lang="en-US" sz="2800" b="1" dirty="0" err="1">
                <a:solidFill>
                  <a:srgbClr val="FF99CC"/>
                </a:solidFill>
              </a:rPr>
              <a:t>gelijkwaardige</a:t>
            </a:r>
            <a:r>
              <a:rPr lang="en-US" sz="2800" b="1" dirty="0">
                <a:solidFill>
                  <a:srgbClr val="FF99CC"/>
                </a:solidFill>
              </a:rPr>
              <a:t> </a:t>
            </a:r>
            <a:r>
              <a:rPr lang="en-US" sz="2800" b="1" dirty="0" err="1">
                <a:solidFill>
                  <a:srgbClr val="FF99CC"/>
                </a:solidFill>
              </a:rPr>
              <a:t>kansen</a:t>
            </a:r>
            <a:r>
              <a:rPr lang="en-US" sz="2800" b="1" dirty="0">
                <a:solidFill>
                  <a:srgbClr val="FF99CC"/>
                </a:solidFill>
              </a:rPr>
              <a:t> in </a:t>
            </a:r>
            <a:r>
              <a:rPr lang="en-US" sz="2800" b="1" dirty="0" err="1">
                <a:solidFill>
                  <a:srgbClr val="FF99CC"/>
                </a:solidFill>
              </a:rPr>
              <a:t>gezondheid</a:t>
            </a:r>
            <a:r>
              <a:rPr lang="en-US" sz="2800" dirty="0">
                <a:solidFill>
                  <a:srgbClr val="FF99CC"/>
                </a:solidFill>
              </a:rPr>
              <a:t>.</a:t>
            </a:r>
          </a:p>
          <a:p>
            <a:pPr marL="0" indent="0" algn="ctr" defTabSz="914400">
              <a:buNone/>
            </a:pPr>
            <a:br>
              <a:rPr lang="en-US" sz="2800" dirty="0">
                <a:solidFill>
                  <a:srgbClr val="FF99CC"/>
                </a:solidFill>
              </a:rPr>
            </a:br>
            <a:r>
              <a:rPr lang="en-US" sz="2800" dirty="0">
                <a:solidFill>
                  <a:srgbClr val="FF99CC"/>
                </a:solidFill>
              </a:rPr>
              <a:t>Samen </a:t>
            </a:r>
            <a:r>
              <a:rPr lang="en-US" sz="2800" dirty="0" err="1">
                <a:solidFill>
                  <a:srgbClr val="FF99CC"/>
                </a:solidFill>
              </a:rPr>
              <a:t>maken</a:t>
            </a:r>
            <a:r>
              <a:rPr lang="en-US" sz="2800" dirty="0">
                <a:solidFill>
                  <a:srgbClr val="FF99CC"/>
                </a:solidFill>
              </a:rPr>
              <a:t> we het </a:t>
            </a:r>
            <a:r>
              <a:rPr lang="en-US" sz="2800" dirty="0" err="1">
                <a:solidFill>
                  <a:srgbClr val="FF99CC"/>
                </a:solidFill>
              </a:rPr>
              <a:t>verschil</a:t>
            </a:r>
            <a:r>
              <a:rPr lang="en-US" sz="2800" dirty="0">
                <a:solidFill>
                  <a:srgbClr val="FF99CC"/>
                </a:solidFill>
              </a:rPr>
              <a:t>!</a:t>
            </a:r>
          </a:p>
        </p:txBody>
      </p:sp>
    </p:spTree>
    <p:extLst>
      <p:ext uri="{BB962C8B-B14F-4D97-AF65-F5344CB8AC3E}">
        <p14:creationId xmlns:p14="http://schemas.microsoft.com/office/powerpoint/2010/main" val="3767188100"/>
      </p:ext>
    </p:extLst>
  </p:cSld>
  <p:clrMapOvr>
    <a:masterClrMapping/>
  </p:clrMapOvr>
</p:sld>
</file>

<file path=ppt/theme/theme1.xml><?xml version="1.0" encoding="utf-8"?>
<a:theme xmlns:a="http://schemas.openxmlformats.org/drawingml/2006/main" name="6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uisstijl Ferm" id="{D03F47CC-366B-484D-93F7-DFC88F75A68F}" vid="{D692DA81-18FA-4762-9D15-A05909405E86}"/>
    </a:ext>
  </a:extLst>
</a:theme>
</file>

<file path=ppt/theme/theme2.xml><?xml version="1.0" encoding="utf-8"?>
<a:theme xmlns:a="http://schemas.openxmlformats.org/drawingml/2006/main" name="4_Kantoorthema">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Huisstijl Ferm" id="{D03F47CC-366B-484D-93F7-DFC88F75A68F}" vid="{F24902EA-00D2-4A6D-A4F5-E8F014B8A0FB}"/>
    </a:ext>
  </a:extLst>
</a:theme>
</file>

<file path=ppt/theme/theme3.xml><?xml version="1.0" encoding="utf-8"?>
<a:theme xmlns:a="http://schemas.openxmlformats.org/drawingml/2006/main" name="Kantoorthema">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37BDC5B7CA5F848A7AA02C600EAB95E" ma:contentTypeVersion="18" ma:contentTypeDescription="Een nieuw document maken." ma:contentTypeScope="" ma:versionID="dcad7bdd5155ad8b94b7083985c745fd">
  <xsd:schema xmlns:xsd="http://www.w3.org/2001/XMLSchema" xmlns:xs="http://www.w3.org/2001/XMLSchema" xmlns:p="http://schemas.microsoft.com/office/2006/metadata/properties" xmlns:ns2="6cd45c29-0f10-4bcd-bb4b-1cdba8b9759e" xmlns:ns3="26981575-534f-431e-85f0-69ea65b4650d" targetNamespace="http://schemas.microsoft.com/office/2006/metadata/properties" ma:root="true" ma:fieldsID="4d5198cf4365f322435d6a15e985b19f" ns2:_="" ns3:_="">
    <xsd:import namespace="6cd45c29-0f10-4bcd-bb4b-1cdba8b9759e"/>
    <xsd:import namespace="26981575-534f-431e-85f0-69ea65b4650d"/>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3:SharedWithUsers" minOccurs="0"/>
                <xsd:element ref="ns3:SharedWithDetail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2:MediaLengthInSeconds" minOccurs="0"/>
                <xsd:element ref="ns2:lcf76f155ced4ddcb4097134ff3c332f" minOccurs="0"/>
                <xsd:element ref="ns3:TaxCatchAll"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cd45c29-0f10-4bcd-bb4b-1cdba8b9759e"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4" nillable="true" ma:displayName="Tags" ma:internalName="MediaServiceAutoTags" ma:readOnly="true">
      <xsd:simpleType>
        <xsd:restriction base="dms:Text"/>
      </xsd:simpleType>
    </xsd:element>
    <xsd:element name="MediaServiceOCR" ma:index="15" nillable="true" ma:displayName="Extracted Text"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DateTaken" ma:index="18" nillable="true" ma:displayName="MediaServiceDateTaken" ma:hidden="true" ma:internalName="MediaServiceDateTaken" ma:readOnly="true">
      <xsd:simpleType>
        <xsd:restriction base="dms:Text"/>
      </xsd:simpleType>
    </xsd:element>
    <xsd:element name="MediaServiceLocation" ma:index="19" nillable="true" ma:displayName="Location" ma:internalName="MediaServiceLocatio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48ea7142-962f-4d5c-895e-ed54eb873550"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26981575-534f-431e-85f0-69ea65b4650d" elementFormDefault="qualified">
    <xsd:import namespace="http://schemas.microsoft.com/office/2006/documentManagement/types"/>
    <xsd:import namespace="http://schemas.microsoft.com/office/infopath/2007/PartnerControls"/>
    <xsd:element name="SharedWithUsers" ma:index="12"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933880ff-8c93-4dec-af9f-a2d34f0d4756}" ma:internalName="TaxCatchAll" ma:showField="CatchAllData" ma:web="26981575-534f-431e-85f0-69ea65b4650d">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lcf76f155ced4ddcb4097134ff3c332f xmlns="6cd45c29-0f10-4bcd-bb4b-1cdba8b9759e">
      <Terms xmlns="http://schemas.microsoft.com/office/infopath/2007/PartnerControls"/>
    </lcf76f155ced4ddcb4097134ff3c332f>
    <TaxCatchAll xmlns="26981575-534f-431e-85f0-69ea65b4650d"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21FB2EF-F080-4559-9F4D-939EB8228B97}">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cd45c29-0f10-4bcd-bb4b-1cdba8b9759e"/>
    <ds:schemaRef ds:uri="26981575-534f-431e-85f0-69ea65b4650d"/>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D03DBF8-39DE-446D-B872-30A4A79295CB}">
  <ds:schemaRefs>
    <ds:schemaRef ds:uri="http://purl.org/dc/elements/1.1/"/>
    <ds:schemaRef ds:uri="http://purl.org/dc/dcmitype/"/>
    <ds:schemaRef ds:uri="http://schemas.openxmlformats.org/package/2006/metadata/core-properties"/>
    <ds:schemaRef ds:uri="6cd45c29-0f10-4bcd-bb4b-1cdba8b9759e"/>
    <ds:schemaRef ds:uri="http://schemas.microsoft.com/office/infopath/2007/PartnerControls"/>
    <ds:schemaRef ds:uri="http://schemas.microsoft.com/office/2006/documentManagement/types"/>
    <ds:schemaRef ds:uri="http://www.w3.org/XML/1998/namespace"/>
    <ds:schemaRef ds:uri="26981575-534f-431e-85f0-69ea65b4650d"/>
    <ds:schemaRef ds:uri="http://schemas.microsoft.com/office/2006/metadata/properties"/>
    <ds:schemaRef ds:uri="http://purl.org/dc/terms/"/>
  </ds:schemaRefs>
</ds:datastoreItem>
</file>

<file path=customXml/itemProps3.xml><?xml version="1.0" encoding="utf-8"?>
<ds:datastoreItem xmlns:ds="http://schemas.openxmlformats.org/officeDocument/2006/customXml" ds:itemID="{DA43F6D4-B90C-4ED2-810D-88A8534ED927}">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Huisstijl Ferm</Template>
  <TotalTime>26</TotalTime>
  <Words>813</Words>
  <Application>Microsoft Office PowerPoint</Application>
  <PresentationFormat>Breedbeeld</PresentationFormat>
  <Paragraphs>98</Paragraphs>
  <Slides>13</Slides>
  <Notes>11</Notes>
  <HiddenSlides>0</HiddenSlides>
  <MMClips>0</MMClips>
  <ScaleCrop>false</ScaleCrop>
  <HeadingPairs>
    <vt:vector size="6" baseType="variant">
      <vt:variant>
        <vt:lpstr>Gebruikte lettertypen</vt:lpstr>
      </vt:variant>
      <vt:variant>
        <vt:i4>6</vt:i4>
      </vt:variant>
      <vt:variant>
        <vt:lpstr>Thema</vt:lpstr>
      </vt:variant>
      <vt:variant>
        <vt:i4>2</vt:i4>
      </vt:variant>
      <vt:variant>
        <vt:lpstr>Diatitels</vt:lpstr>
      </vt:variant>
      <vt:variant>
        <vt:i4>13</vt:i4>
      </vt:variant>
    </vt:vector>
  </HeadingPairs>
  <TitlesOfParts>
    <vt:vector size="21" baseType="lpstr">
      <vt:lpstr>Aptos</vt:lpstr>
      <vt:lpstr>Arial</vt:lpstr>
      <vt:lpstr>Calibri</vt:lpstr>
      <vt:lpstr>Corbel</vt:lpstr>
      <vt:lpstr>Verdana Pro Cond</vt:lpstr>
      <vt:lpstr>Verdana Pro Cond Black</vt:lpstr>
      <vt:lpstr>6_Kantoorthema</vt:lpstr>
      <vt:lpstr>4_Kantoorthema</vt:lpstr>
      <vt:lpstr>PowerPoint-presentatie</vt:lpstr>
      <vt:lpstr>PowerPoint-presentatie</vt:lpstr>
      <vt:lpstr>“Men die quicker,  but women get sicker”</vt:lpstr>
      <vt:lpstr> </vt:lpstr>
      <vt:lpstr>PowerPoint-presentatie</vt:lpstr>
      <vt:lpstr>PowerPoint-presentatie</vt:lpstr>
      <vt:lpstr>2026  Expeditie hersenen</vt:lpstr>
      <vt:lpstr>     </vt:lpstr>
      <vt:lpstr> </vt:lpstr>
      <vt:lpstr>PowerPoint-presentatie</vt:lpstr>
      <vt:lpstr> </vt:lpstr>
      <vt:lpstr>PowerPoint-presentatie</vt:lpstr>
      <vt:lpstr>PowerPoint-presentatie</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Elena Smet</dc:creator>
  <cp:lastModifiedBy>Griet Janssens</cp:lastModifiedBy>
  <cp:revision>2</cp:revision>
  <dcterms:created xsi:type="dcterms:W3CDTF">2025-12-02T14:05:26Z</dcterms:created>
  <dcterms:modified xsi:type="dcterms:W3CDTF">2026-09-23T12:58:27Z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0x010100A37BDC5B7CA5F848A7AA02C600EAB95E</vt:lpwstr>
  </property>
  <property fmtid="{D5CDD505-2E9C-101B-9397-08002B2CF9AE}" pid="3" name="MediaServiceImageTags">
    <vt:lpwstr/>
  </property>
</Properties>
</file>